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16_E66FA833.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3C_F8D2E5D9.xml" ContentType="application/vnd.ms-powerpoint.comments+xml"/>
  <Override PartName="/ppt/notesSlides/notesSlide6.xml" ContentType="application/vnd.openxmlformats-officedocument.presentationml.notesSlide+xml"/>
  <Override PartName="/ppt/comments/modernComment_104_16DFC004.xml" ContentType="application/vnd.ms-powerpoint.comments+xml"/>
  <Override PartName="/ppt/notesSlides/notesSlide7.xml" ContentType="application/vnd.openxmlformats-officedocument.presentationml.notesSlide+xml"/>
  <Override PartName="/ppt/comments/modernComment_128_F92A0EAC.xml" ContentType="application/vnd.ms-powerpoint.comments+xml"/>
  <Override PartName="/ppt/notesSlides/notesSlide8.xml" ContentType="application/vnd.openxmlformats-officedocument.presentationml.notesSlide+xml"/>
  <Override PartName="/ppt/comments/modernComment_129_DF000E90.xml" ContentType="application/vnd.ms-powerpoint.comments+xml"/>
  <Override PartName="/ppt/notesSlides/notesSlide9.xml" ContentType="application/vnd.openxmlformats-officedocument.presentationml.notesSlide+xml"/>
  <Override PartName="/ppt/comments/modernComment_12A_15C179.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2C_F7D188E6.xml" ContentType="application/vnd.ms-powerpoint.comments+xml"/>
  <Override PartName="/ppt/notesSlides/notesSlide12.xml" ContentType="application/vnd.openxmlformats-officedocument.presentationml.notesSlide+xml"/>
  <Override PartName="/ppt/comments/modernComment_12D_2F7E29E.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3D_64DC1A57.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11A_D9E544D8.xml" ContentType="application/vnd.ms-powerpoint.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modernComment_13E_27BFC612.xml" ContentType="application/vnd.ms-powerpoint.comments+xml"/>
  <Override PartName="/ppt/notesSlides/notesSlide25.xml" ContentType="application/vnd.openxmlformats-officedocument.presentationml.notesSlide+xml"/>
  <Override PartName="/ppt/comments/modernComment_11E_A7C17AC9.xml" ContentType="application/vnd.ms-powerpoint.comments+xml"/>
  <Override PartName="/ppt/notesSlides/notesSlide26.xml" ContentType="application/vnd.openxmlformats-officedocument.presentationml.notesSlide+xml"/>
  <Override PartName="/ppt/comments/modernComment_13F_3443BD9E.xml" ContentType="application/vnd.ms-powerpoint.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modernComment_143_74B40FD2.xml" ContentType="application/vnd.ms-powerpoint.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omments/modernComment_141_9A24897A.xml" ContentType="application/vnd.ms-powerpoint.comments+xml"/>
  <Override PartName="/ppt/notesSlides/notesSlide3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57" r:id="rId2"/>
    <p:sldId id="278" r:id="rId3"/>
    <p:sldId id="277" r:id="rId4"/>
    <p:sldId id="275" r:id="rId5"/>
    <p:sldId id="276" r:id="rId6"/>
    <p:sldId id="314" r:id="rId7"/>
    <p:sldId id="316" r:id="rId8"/>
    <p:sldId id="260" r:id="rId9"/>
    <p:sldId id="296" r:id="rId10"/>
    <p:sldId id="297" r:id="rId11"/>
    <p:sldId id="298" r:id="rId12"/>
    <p:sldId id="299" r:id="rId13"/>
    <p:sldId id="300" r:id="rId14"/>
    <p:sldId id="301" r:id="rId15"/>
    <p:sldId id="310" r:id="rId16"/>
    <p:sldId id="312" r:id="rId17"/>
    <p:sldId id="317" r:id="rId18"/>
    <p:sldId id="270" r:id="rId19"/>
    <p:sldId id="325" r:id="rId20"/>
    <p:sldId id="324" r:id="rId21"/>
    <p:sldId id="306" r:id="rId22"/>
    <p:sldId id="308" r:id="rId23"/>
    <p:sldId id="328" r:id="rId24"/>
    <p:sldId id="285" r:id="rId25"/>
    <p:sldId id="282" r:id="rId26"/>
    <p:sldId id="313" r:id="rId27"/>
    <p:sldId id="318" r:id="rId28"/>
    <p:sldId id="286" r:id="rId29"/>
    <p:sldId id="319" r:id="rId30"/>
    <p:sldId id="287" r:id="rId31"/>
    <p:sldId id="288" r:id="rId32"/>
    <p:sldId id="320" r:id="rId33"/>
    <p:sldId id="323" r:id="rId34"/>
    <p:sldId id="327" r:id="rId35"/>
    <p:sldId id="322" r:id="rId36"/>
    <p:sldId id="326" r:id="rId37"/>
    <p:sldId id="321" r:id="rId38"/>
    <p:sldId id="289" r:id="rId39"/>
    <p:sldId id="329" r:id="rId4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A6BCBF6-1C88-4557-9737-21C7B4B1B76E}">
          <p14:sldIdLst>
            <p14:sldId id="257"/>
            <p14:sldId id="278"/>
            <p14:sldId id="277"/>
            <p14:sldId id="275"/>
            <p14:sldId id="276"/>
          </p14:sldIdLst>
        </p14:section>
        <p14:section name="Werking" id="{F2D22203-790F-44C4-A943-8FC7430D15A4}">
          <p14:sldIdLst>
            <p14:sldId id="314"/>
            <p14:sldId id="316"/>
            <p14:sldId id="260"/>
            <p14:sldId id="296"/>
            <p14:sldId id="297"/>
            <p14:sldId id="298"/>
            <p14:sldId id="299"/>
            <p14:sldId id="300"/>
            <p14:sldId id="301"/>
            <p14:sldId id="310"/>
          </p14:sldIdLst>
        </p14:section>
        <p14:section name="Ontwerp" id="{6450F675-C657-43F3-B301-9E9E24FC5F92}">
          <p14:sldIdLst>
            <p14:sldId id="312"/>
            <p14:sldId id="317"/>
            <p14:sldId id="270"/>
            <p14:sldId id="325"/>
            <p14:sldId id="324"/>
            <p14:sldId id="306"/>
            <p14:sldId id="308"/>
            <p14:sldId id="328"/>
            <p14:sldId id="285"/>
            <p14:sldId id="282"/>
          </p14:sldIdLst>
        </p14:section>
        <p14:section name="Beheer" id="{72DA2822-AAE9-42C0-80BC-C1CEA835CDBD}">
          <p14:sldIdLst>
            <p14:sldId id="313"/>
            <p14:sldId id="318"/>
            <p14:sldId id="286"/>
            <p14:sldId id="319"/>
            <p14:sldId id="287"/>
            <p14:sldId id="288"/>
            <p14:sldId id="320"/>
            <p14:sldId id="323"/>
            <p14:sldId id="327"/>
            <p14:sldId id="322"/>
            <p14:sldId id="326"/>
            <p14:sldId id="321"/>
          </p14:sldIdLst>
        </p14:section>
        <p14:section name="AuthZEN" id="{E0CBC379-8EA8-4341-808D-5CB2B48836E7}">
          <p14:sldIdLst>
            <p14:sldId id="289"/>
            <p14:sldId id="32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F0B68B-0114-0E0F-EABE-27A5A339B573}" name="René Vendrig" initials="RV" userId="a1694714f31da78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9E21E"/>
    <a:srgbClr val="FFB713"/>
    <a:srgbClr val="FFFFFF"/>
    <a:srgbClr val="797979"/>
    <a:srgbClr val="929292"/>
    <a:srgbClr val="5E5E5E"/>
    <a:srgbClr val="0070C0"/>
    <a:srgbClr val="112F5C"/>
    <a:srgbClr val="00B0F0"/>
    <a:srgbClr val="4EB4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82127C-E257-449F-A343-587D4F9675B4}" v="149" dt="2025-04-08T07:01:55.344"/>
    <p1510:client id="{305C32CA-5082-4DB6-ACAA-4957951B4ACA}" v="85" dt="2025-04-08T07:55:20.034"/>
    <p1510:client id="{A5159AC5-4243-4931-8BAC-B14AE407A8CC}" v="251" dt="2025-04-07T14:42:44.933"/>
    <p1510:client id="{E84DE1B1-5F10-1B41-BA11-DFDD21252BE7}" v="116" dt="2025-04-08T09:17:17.752"/>
    <p1510:client id="{FE6045CE-844B-4F3A-8401-99B5EA537C1F}" v="6" dt="2025-04-09T12:24:55.6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omments/modernComment_104_16DFC004.xml><?xml version="1.0" encoding="utf-8"?>
<p188:cmLst xmlns:a="http://schemas.openxmlformats.org/drawingml/2006/main" xmlns:r="http://schemas.openxmlformats.org/officeDocument/2006/relationships" xmlns:p188="http://schemas.microsoft.com/office/powerpoint/2018/8/main">
  <p188:cm id="{F8AFB5BC-96E7-3E47-9F60-65E408BD6BDE}" authorId="{89F0B68B-0114-0E0F-EABE-27A5A339B573}" created="2025-04-04T13:32:55.520">
    <pc:sldMkLst xmlns:pc="http://schemas.microsoft.com/office/powerpoint/2013/main/command">
      <pc:docMk/>
      <pc:sldMk cId="383762436" sldId="260"/>
    </pc:sldMkLst>
    <p188:txBody>
      <a:bodyPr/>
      <a:lstStyle/>
      <a:p>
        <a:r>
          <a:rPr lang="nl-NL"/>
          <a:t>was: Een verzoek tot gegevensverwerking wordt ingediend bij een applicatie.
Denk hierbij onder andere aan vastleggen, raadplegen, wijzigen, wissen of andere verwerkingshandelingen.
Dit verzoek wordt opgevangen door een Policy Enforcement Point (PEP.) </a:t>
        </a:r>
      </a:p>
    </p188:txBody>
  </p188:cm>
</p188:cmLst>
</file>

<file path=ppt/comments/modernComment_116_E66FA833.xml><?xml version="1.0" encoding="utf-8"?>
<p188:cmLst xmlns:a="http://schemas.openxmlformats.org/drawingml/2006/main" xmlns:r="http://schemas.openxmlformats.org/officeDocument/2006/relationships" xmlns:p188="http://schemas.microsoft.com/office/powerpoint/2018/8/main">
  <p188:cm id="{29EFD817-9F56-AE46-9CFA-D78960FA975E}" authorId="{89F0B68B-0114-0E0F-EABE-27A5A339B573}" created="2025-04-04T11:34:51.885">
    <pc:sldMkLst xmlns:pc="http://schemas.microsoft.com/office/powerpoint/2013/main/command">
      <pc:docMk/>
      <pc:sldMk cId="3866077235" sldId="278"/>
    </pc:sldMkLst>
    <p188:replyLst>
      <p188:reply id="{85A7F8E8-224E-D04B-B502-3E0AB12568F6}" authorId="{89F0B68B-0114-0E0F-EABE-27A5A339B573}" created="2025-04-04T11:37:11.052">
        <p188:txBody>
          <a:bodyPr/>
          <a:lstStyle/>
          <a:p>
            <a:r>
              <a:rPr lang="nl-NL"/>
              <a:t>Foto slagboom en parkeerhokje met mannetje</a:t>
            </a:r>
          </a:p>
        </p188:txBody>
      </p188:reply>
    </p188:replyLst>
    <p188:txBody>
      <a:bodyPr/>
      <a:lstStyle/>
      <a:p>
        <a:r>
          <a:rPr lang="nl-NL"/>
          <a:t>Visueel aantrekkelijker, met een illustratie of beeld in lijn met background
</a:t>
        </a:r>
      </a:p>
    </p188:txBody>
  </p188:cm>
</p188:cmLst>
</file>

<file path=ppt/comments/modernComment_11A_D9E544D8.xml><?xml version="1.0" encoding="utf-8"?>
<p188:cmLst xmlns:a="http://schemas.openxmlformats.org/drawingml/2006/main" xmlns:r="http://schemas.openxmlformats.org/officeDocument/2006/relationships" xmlns:p188="http://schemas.microsoft.com/office/powerpoint/2018/8/main">
  <p188:cm id="{5325D688-39DB-8D4D-A590-54F8722B2A93}" authorId="{89F0B68B-0114-0E0F-EABE-27A5A339B573}" created="2025-04-04T14:27:55.097">
    <pc:sldMkLst xmlns:pc="http://schemas.microsoft.com/office/powerpoint/2013/main/command">
      <pc:docMk/>
      <pc:sldMk cId="3655681240" sldId="282"/>
    </pc:sldMkLst>
    <p188:txBody>
      <a:bodyPr/>
      <a:lstStyle/>
      <a:p>
        <a:r>
          <a:rPr lang="nl-NL"/>
          <a:t>was:
Ontwerp de structuur van inzicht in de historie van genomen beslissingen. 
</a:t>
        </a:r>
      </a:p>
    </p188:txBody>
  </p188:cm>
</p188:cmLst>
</file>

<file path=ppt/comments/modernComment_11E_A7C17AC9.xml><?xml version="1.0" encoding="utf-8"?>
<p188:cmLst xmlns:a="http://schemas.openxmlformats.org/drawingml/2006/main" xmlns:r="http://schemas.openxmlformats.org/officeDocument/2006/relationships" xmlns:p188="http://schemas.microsoft.com/office/powerpoint/2018/8/main">
  <p188:cm id="{48B6D01F-42E1-3341-9E61-BBE19505C704}" authorId="{89F0B68B-0114-0E0F-EABE-27A5A339B573}" created="2025-04-04T13:30:13.856">
    <pc:sldMkLst xmlns:pc="http://schemas.microsoft.com/office/powerpoint/2013/main/command">
      <pc:docMk/>
      <pc:sldMk cId="2814474953" sldId="286"/>
    </pc:sldMkLst>
    <p188:txBody>
      <a:bodyPr/>
      <a:lstStyle/>
      <a:p>
        <a:r>
          <a:rPr lang="nl-NL"/>
          <a:t>Illustraties of beeld: bij zetten implementeren, versieren en analyseren.. </a:t>
        </a:r>
      </a:p>
    </p188:txBody>
  </p188:cm>
</p188:cmLst>
</file>

<file path=ppt/comments/modernComment_128_F92A0EAC.xml><?xml version="1.0" encoding="utf-8"?>
<p188:cmLst xmlns:a="http://schemas.openxmlformats.org/drawingml/2006/main" xmlns:r="http://schemas.openxmlformats.org/officeDocument/2006/relationships" xmlns:p188="http://schemas.microsoft.com/office/powerpoint/2018/8/main">
  <p188:cm id="{876B8E32-E2ED-8D49-9952-B75216EB27CB}" authorId="{89F0B68B-0114-0E0F-EABE-27A5A339B573}" created="2025-04-04T13:36:00.568">
    <ac:deMkLst xmlns:ac="http://schemas.microsoft.com/office/drawing/2013/main/command">
      <pc:docMk xmlns:pc="http://schemas.microsoft.com/office/powerpoint/2013/main/command"/>
      <pc:sldMk xmlns:pc="http://schemas.microsoft.com/office/powerpoint/2013/main/command" cId="4180283052" sldId="296"/>
      <ac:spMk id="11" creationId="{8935720F-6CD0-91D5-0BFC-2CA7F5FD9C0E}"/>
    </ac:deMkLst>
    <p188:txBody>
      <a:bodyPr/>
      <a:lstStyle/>
      <a:p>
        <a:r>
          <a:rPr lang="nl-NL"/>
          <a:t>Was:
Het toegangsverzoek wordt:
samengevat met behulp van het meta-informatie model van de organisatie
conform de OpenID AuthZEN standaard aangeboden aan het Policy Decision Point (PDP) 
</a:t>
        </a:r>
        <a:br>
          <a:rPr lang="nl-NL"/>
        </a:br>
        <a:r>
          <a:rPr lang="nl-NL"/>
          <a:t>De PDP kan als centraal IAM component ingericht worden maar ook als module bij de applicatie draaien voor snellere beslissingen.
</a:t>
        </a:r>
      </a:p>
    </p188:txBody>
  </p188:cm>
</p188:cmLst>
</file>

<file path=ppt/comments/modernComment_129_DF000E90.xml><?xml version="1.0" encoding="utf-8"?>
<p188:cmLst xmlns:a="http://schemas.openxmlformats.org/drawingml/2006/main" xmlns:r="http://schemas.openxmlformats.org/officeDocument/2006/relationships" xmlns:p188="http://schemas.microsoft.com/office/powerpoint/2018/8/main">
  <p188:cm id="{20618B38-79E6-6340-91FA-AA36854F817F}" authorId="{89F0B68B-0114-0E0F-EABE-27A5A339B573}" created="2025-04-04T13:40:00.819">
    <ac:deMkLst xmlns:ac="http://schemas.microsoft.com/office/drawing/2013/main/command">
      <pc:docMk xmlns:pc="http://schemas.microsoft.com/office/powerpoint/2013/main/command"/>
      <pc:sldMk xmlns:pc="http://schemas.microsoft.com/office/powerpoint/2013/main/command" cId="3741322896" sldId="297"/>
      <ac:spMk id="11" creationId="{6322025F-AEE9-B25D-3BD8-2C45E2F25D0A}"/>
    </ac:deMkLst>
    <p188:txBody>
      <a:bodyPr/>
      <a:lstStyle/>
      <a:p>
        <a:r>
          <a:rPr lang="nl-NL"/>
          <a:t>was:
Het verzoek wordt getoetst aan uniform vastgelegd actueel toegangsbeleid.</a:t>
        </a:r>
        <a:br>
          <a:rPr lang="nl-NL"/>
        </a:br>
        <a:r>
          <a:rPr lang="nl-NL"/>
          <a:t>
Dit wordt beheerd in een Policy Administration Point (PAP) en geversioneerd beschikbaar gemaakt aan het PDP.
</a:t>
        </a:r>
      </a:p>
    </p188:txBody>
  </p188:cm>
</p188:cmLst>
</file>

<file path=ppt/comments/modernComment_12A_15C179.xml><?xml version="1.0" encoding="utf-8"?>
<p188:cmLst xmlns:a="http://schemas.openxmlformats.org/drawingml/2006/main" xmlns:r="http://schemas.openxmlformats.org/officeDocument/2006/relationships" xmlns:p188="http://schemas.microsoft.com/office/powerpoint/2018/8/main">
  <p188:cm id="{0EA65AEF-C6FB-B448-8581-CEB28F9530D2}" authorId="{89F0B68B-0114-0E0F-EABE-27A5A339B573}" created="2025-04-04T13:30:40.901">
    <ac:deMkLst xmlns:ac="http://schemas.microsoft.com/office/drawing/2013/main/command">
      <pc:docMk xmlns:pc="http://schemas.microsoft.com/office/powerpoint/2013/main/command"/>
      <pc:sldMk xmlns:pc="http://schemas.microsoft.com/office/powerpoint/2013/main/command" cId="1425785" sldId="298"/>
      <ac:spMk id="11" creationId="{00E69BCE-0FBF-CDB6-BBEE-251A08AD2790}"/>
    </ac:deMkLst>
    <p188:txBody>
      <a:bodyPr/>
      <a:lstStyle/>
      <a:p>
        <a:r>
          <a:rPr lang="nl-NL"/>
          <a:t>Was:
Indien meer informatie vereist is dan beschikbaar  wordt deze toegevoegd door een Policy Information Point (PIP)
Het PIP zorgt dat verrijkte informatie herleidbaar blijft door het gebruik van logging of historisering. </a:t>
        </a:r>
      </a:p>
    </p188:txBody>
  </p188:cm>
</p188:cmLst>
</file>

<file path=ppt/comments/modernComment_12C_F7D188E6.xml><?xml version="1.0" encoding="utf-8"?>
<p188:cmLst xmlns:a="http://schemas.openxmlformats.org/drawingml/2006/main" xmlns:r="http://schemas.openxmlformats.org/officeDocument/2006/relationships" xmlns:p188="http://schemas.microsoft.com/office/powerpoint/2018/8/main">
  <p188:cm id="{38E9DF50-88D6-BC4E-93C0-12F97C26E6EC}" authorId="{89F0B68B-0114-0E0F-EABE-27A5A339B573}" created="2025-04-04T13:46:39.030">
    <ac:deMkLst xmlns:ac="http://schemas.microsoft.com/office/drawing/2013/main/command">
      <pc:docMk xmlns:pc="http://schemas.microsoft.com/office/powerpoint/2013/main/command"/>
      <pc:sldMk xmlns:pc="http://schemas.microsoft.com/office/powerpoint/2013/main/command" cId="4157704422" sldId="300"/>
      <ac:spMk id="11" creationId="{F6EA6090-AD70-6841-CB55-7E34844D4FDF}"/>
    </ac:deMkLst>
    <p188:txBody>
      <a:bodyPr/>
      <a:lstStyle/>
      <a:p>
        <a:r>
          <a:rPr lang="nl-NL"/>
          <a:t>was:
De PDP antwoord met een toegangsbeslissing conform de OpenID AuthZEN standaard.
Dit antwoord bevat:
de beslissing
beargumentatie en uitleg
step-up indicaties waarmee het verzoek nogmaals ingediend kan worden 
restbeleid dat afgedwongen moet worden om het verzoek toe te mogen staan.
</a:t>
        </a:r>
      </a:p>
    </p188:txBody>
  </p188:cm>
</p188:cmLst>
</file>

<file path=ppt/comments/modernComment_12D_2F7E29E.xml><?xml version="1.0" encoding="utf-8"?>
<p188:cmLst xmlns:a="http://schemas.openxmlformats.org/drawingml/2006/main" xmlns:r="http://schemas.openxmlformats.org/officeDocument/2006/relationships" xmlns:p188="http://schemas.microsoft.com/office/powerpoint/2018/8/main">
  <p188:cm id="{578F7662-7D50-4D45-A139-9CA6F30B7ADC}" authorId="{89F0B68B-0114-0E0F-EABE-27A5A339B573}" created="2025-04-04T13:49:49.535">
    <ac:deMkLst xmlns:ac="http://schemas.microsoft.com/office/drawing/2013/main/command">
      <pc:docMk xmlns:pc="http://schemas.microsoft.com/office/powerpoint/2013/main/command"/>
      <pc:sldMk xmlns:pc="http://schemas.microsoft.com/office/powerpoint/2013/main/command" cId="49799838" sldId="301"/>
      <ac:spMk id="11" creationId="{9F3783FE-9D7F-F763-80E2-9366134E061E}"/>
    </ac:deMkLst>
    <p188:txBody>
      <a:bodyPr/>
      <a:lstStyle/>
      <a:p>
        <a:r>
          <a:rPr lang="nl-NL"/>
          <a:t>De verwerkende applicatie ontvangt de beslissing en voert de verwerking alleen uit indien deze toegestaan wordt en het restbeleid uitgevoerd kan worden.
</a:t>
        </a:r>
      </a:p>
    </p188:txBody>
  </p188:cm>
</p188:cmLst>
</file>

<file path=ppt/comments/modernComment_13C_F8D2E5D9.xml><?xml version="1.0" encoding="utf-8"?>
<p188:cmLst xmlns:a="http://schemas.openxmlformats.org/drawingml/2006/main" xmlns:r="http://schemas.openxmlformats.org/officeDocument/2006/relationships" xmlns:p188="http://schemas.microsoft.com/office/powerpoint/2018/8/main">
  <p188:cm id="{C7751D8A-1246-4903-8B13-2158C1AA3647}" authorId="{89F0B68B-0114-0E0F-EABE-27A5A339B573}" created="2025-04-04T13:30:13.856">
    <pc:sldMkLst xmlns:pc="http://schemas.microsoft.com/office/powerpoint/2013/main/command">
      <pc:docMk/>
      <pc:sldMk cId="2814474953" sldId="286"/>
    </pc:sldMkLst>
    <p188:txBody>
      <a:bodyPr/>
      <a:lstStyle/>
      <a:p>
        <a:r>
          <a:rPr lang="nl-NL"/>
          <a:t>Illustraties of beeld: bij zetten implementeren, versieren en analyseren.. </a:t>
        </a:r>
      </a:p>
    </p188:txBody>
  </p188:cm>
</p188:cmLst>
</file>

<file path=ppt/comments/modernComment_13D_64DC1A57.xml><?xml version="1.0" encoding="utf-8"?>
<p188:cmLst xmlns:a="http://schemas.openxmlformats.org/drawingml/2006/main" xmlns:r="http://schemas.openxmlformats.org/officeDocument/2006/relationships" xmlns:p188="http://schemas.microsoft.com/office/powerpoint/2018/8/main">
  <p188:cm id="{C0D84654-39EE-4F3C-8258-76EAD60BFC4D}" authorId="{89F0B68B-0114-0E0F-EABE-27A5A339B573}" created="2025-04-04T13:30:13.856">
    <pc:sldMkLst xmlns:pc="http://schemas.microsoft.com/office/powerpoint/2013/main/command">
      <pc:docMk/>
      <pc:sldMk cId="2814474953" sldId="286"/>
    </pc:sldMkLst>
    <p188:txBody>
      <a:bodyPr/>
      <a:lstStyle/>
      <a:p>
        <a:r>
          <a:rPr lang="nl-NL"/>
          <a:t>Illustraties of beeld: bij zetten implementeren, versieren en analyseren.. </a:t>
        </a:r>
      </a:p>
    </p188:txBody>
  </p188:cm>
</p188:cmLst>
</file>

<file path=ppt/comments/modernComment_13E_27BFC612.xml><?xml version="1.0" encoding="utf-8"?>
<p188:cmLst xmlns:a="http://schemas.openxmlformats.org/drawingml/2006/main" xmlns:r="http://schemas.openxmlformats.org/officeDocument/2006/relationships" xmlns:p188="http://schemas.microsoft.com/office/powerpoint/2018/8/main">
  <p188:cm id="{D9DC44AE-A6CE-457B-BB45-763159CD3A79}" authorId="{89F0B68B-0114-0E0F-EABE-27A5A339B573}" created="2025-04-04T13:30:13.856">
    <pc:sldMkLst xmlns:pc="http://schemas.microsoft.com/office/powerpoint/2013/main/command">
      <pc:docMk/>
      <pc:sldMk cId="2814474953" sldId="286"/>
    </pc:sldMkLst>
    <p188:txBody>
      <a:bodyPr/>
      <a:lstStyle/>
      <a:p>
        <a:r>
          <a:rPr lang="nl-NL"/>
          <a:t>Illustraties of beeld: bij zetten implementeren, versieren en analyseren.. </a:t>
        </a:r>
      </a:p>
    </p188:txBody>
  </p188:cm>
</p188:cmLst>
</file>

<file path=ppt/comments/modernComment_13F_3443BD9E.xml><?xml version="1.0" encoding="utf-8"?>
<p188:cmLst xmlns:a="http://schemas.openxmlformats.org/drawingml/2006/main" xmlns:r="http://schemas.openxmlformats.org/officeDocument/2006/relationships" xmlns:p188="http://schemas.microsoft.com/office/powerpoint/2018/8/main">
  <p188:cm id="{B67E1FBF-C754-4082-8F3E-4DE79E643484}" authorId="{89F0B68B-0114-0E0F-EABE-27A5A339B573}" created="2025-04-04T13:30:13.856">
    <pc:sldMkLst xmlns:pc="http://schemas.microsoft.com/office/powerpoint/2013/main/command">
      <pc:docMk/>
      <pc:sldMk cId="2814474953" sldId="286"/>
    </pc:sldMkLst>
    <p188:txBody>
      <a:bodyPr/>
      <a:lstStyle/>
      <a:p>
        <a:r>
          <a:rPr lang="nl-NL"/>
          <a:t>Illustraties of beeld: bij zetten implementeren, versieren en analyseren.. </a:t>
        </a:r>
      </a:p>
    </p188:txBody>
  </p188:cm>
</p188:cmLst>
</file>

<file path=ppt/comments/modernComment_141_9A24897A.xml><?xml version="1.0" encoding="utf-8"?>
<p188:cmLst xmlns:a="http://schemas.openxmlformats.org/drawingml/2006/main" xmlns:r="http://schemas.openxmlformats.org/officeDocument/2006/relationships" xmlns:p188="http://schemas.microsoft.com/office/powerpoint/2018/8/main">
  <p188:cm id="{C6256716-9299-480D-91A7-64D93F473027}" authorId="{89F0B68B-0114-0E0F-EABE-27A5A339B573}" created="2025-04-04T14:28:10.245">
    <ac:txMkLst xmlns:ac="http://schemas.microsoft.com/office/drawing/2013/main/command">
      <pc:docMk xmlns:pc="http://schemas.microsoft.com/office/powerpoint/2013/main/command"/>
      <pc:sldMk xmlns:pc="http://schemas.microsoft.com/office/powerpoint/2013/main/command" cId="2586085754" sldId="321"/>
      <ac:spMk id="4" creationId="{EAE46021-10F1-A864-1DBB-045A674D4DCF}"/>
      <ac:txMk cp="31" len="94">
        <ac:context len="209" hash="2620321854"/>
      </ac:txMk>
    </ac:txMkLst>
    <p188:pos x="4381982" y="752086"/>
    <p188:txBody>
      <a:bodyPr/>
      <a:lstStyle/>
      <a:p>
        <a:r>
          <a:rPr lang="nl-NL"/>
          <a:t>Blijf deze ingewikkeld vinden'</a:t>
        </a:r>
      </a:p>
    </p188:txBody>
  </p188:cm>
</p188:cmLst>
</file>

<file path=ppt/comments/modernComment_143_74B40FD2.xml><?xml version="1.0" encoding="utf-8"?>
<p188:cmLst xmlns:a="http://schemas.openxmlformats.org/drawingml/2006/main" xmlns:r="http://schemas.openxmlformats.org/officeDocument/2006/relationships" xmlns:p188="http://schemas.microsoft.com/office/powerpoint/2018/8/main">
  <p188:cm id="{C66B9AC9-E96A-44D2-89AE-81844FC42812}" authorId="{89F0B68B-0114-0E0F-EABE-27A5A339B573}" created="2025-04-04T13:32:55.520">
    <pc:sldMkLst xmlns:pc="http://schemas.microsoft.com/office/powerpoint/2013/main/command">
      <pc:docMk/>
      <pc:sldMk cId="383762436" sldId="260"/>
    </pc:sldMkLst>
    <p188:txBody>
      <a:bodyPr/>
      <a:lstStyle/>
      <a:p>
        <a:r>
          <a:rPr lang="nl-NL"/>
          <a:t>was: Een verzoek tot gegevensverwerking wordt ingediend bij een applicatie.
Denk hierbij onder andere aan vastleggen, raadplegen, wijzigen, wissen of andere verwerkingshandelingen.
Dit verzoek wordt opgevangen door een Policy Enforcement Point (PEP.)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528949EA-EE02-887A-8C6B-3473EC486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77D8B179-C56C-A78D-6435-1A4407057AB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30DC13-A57A-5A4A-ABAE-37CFB22F1FF1}" type="datetimeFigureOut">
              <a:rPr lang="nl-NL" smtClean="0"/>
              <a:t>9-4-2025</a:t>
            </a:fld>
            <a:endParaRPr lang="nl-NL"/>
          </a:p>
        </p:txBody>
      </p:sp>
      <p:sp>
        <p:nvSpPr>
          <p:cNvPr id="4" name="Tijdelijke aanduiding voor voettekst 3">
            <a:extLst>
              <a:ext uri="{FF2B5EF4-FFF2-40B4-BE49-F238E27FC236}">
                <a16:creationId xmlns:a16="http://schemas.microsoft.com/office/drawing/2014/main" id="{4E9FD811-F744-7526-66F8-D7723BBB386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5E8F686C-4517-B671-6754-A403DE19129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DF4495-DA97-364F-9561-3020DD9C97FC}" type="slidenum">
              <a:rPr lang="nl-NL" smtClean="0"/>
              <a:t>‹#›</a:t>
            </a:fld>
            <a:endParaRPr lang="nl-NL"/>
          </a:p>
        </p:txBody>
      </p:sp>
    </p:spTree>
    <p:extLst>
      <p:ext uri="{BB962C8B-B14F-4D97-AF65-F5344CB8AC3E}">
        <p14:creationId xmlns:p14="http://schemas.microsoft.com/office/powerpoint/2010/main" val="1325562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DBB16A-D929-554D-8D35-A358C3C5D94F}" type="datetimeFigureOut">
              <a:rPr lang="nl-NL" smtClean="0"/>
              <a:t>9-4-2025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9818A3-B556-7F4E-9CD5-E84A676666FD}" type="slidenum">
              <a:rPr lang="nl-NL" smtClean="0"/>
              <a:t>‹#›</a:t>
            </a:fld>
            <a:endParaRPr lang="nl-NL"/>
          </a:p>
        </p:txBody>
      </p:sp>
    </p:spTree>
    <p:extLst>
      <p:ext uri="{BB962C8B-B14F-4D97-AF65-F5344CB8AC3E}">
        <p14:creationId xmlns:p14="http://schemas.microsoft.com/office/powerpoint/2010/main" val="1025923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49818A3-B556-7F4E-9CD5-E84A676666FD}" type="slidenum">
              <a:rPr lang="nl-NL" smtClean="0"/>
              <a:t>1</a:t>
            </a:fld>
            <a:endParaRPr lang="nl-NL"/>
          </a:p>
        </p:txBody>
      </p:sp>
    </p:spTree>
    <p:extLst>
      <p:ext uri="{BB962C8B-B14F-4D97-AF65-F5344CB8AC3E}">
        <p14:creationId xmlns:p14="http://schemas.microsoft.com/office/powerpoint/2010/main" val="1384547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196AA-CD37-43A5-FFD6-CE1A8501A1C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E0F09E0-6131-34B7-D57E-056BB884681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BA27CDA-B65F-9C1F-7C71-0636435EA0BF}"/>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6BC55C59-9568-0A62-1A90-73301A89E0D0}"/>
              </a:ext>
            </a:extLst>
          </p:cNvPr>
          <p:cNvSpPr>
            <a:spLocks noGrp="1"/>
          </p:cNvSpPr>
          <p:nvPr>
            <p:ph type="sldNum" sz="quarter" idx="5"/>
          </p:nvPr>
        </p:nvSpPr>
        <p:spPr/>
        <p:txBody>
          <a:bodyPr/>
          <a:lstStyle/>
          <a:p>
            <a:fld id="{449818A3-B556-7F4E-9CD5-E84A676666FD}" type="slidenum">
              <a:rPr lang="nl-NL" smtClean="0"/>
              <a:t>12</a:t>
            </a:fld>
            <a:endParaRPr lang="nl-NL"/>
          </a:p>
        </p:txBody>
      </p:sp>
    </p:spTree>
    <p:extLst>
      <p:ext uri="{BB962C8B-B14F-4D97-AF65-F5344CB8AC3E}">
        <p14:creationId xmlns:p14="http://schemas.microsoft.com/office/powerpoint/2010/main" val="4286596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D32D9-7B1E-F629-D483-13DF2E2C5C6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3253E38-3DEF-3F8F-7374-C0003EB8FA7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B4CFAA1-A649-6173-6F74-C7CEE220E4E0}"/>
              </a:ext>
            </a:extLst>
          </p:cNvPr>
          <p:cNvSpPr>
            <a:spLocks noGrp="1"/>
          </p:cNvSpPr>
          <p:nvPr>
            <p:ph type="body" idx="1"/>
          </p:nvPr>
        </p:nvSpPr>
        <p:spPr/>
        <p:txBody>
          <a:bodyPr/>
          <a:lstStyle/>
          <a:p>
            <a:r>
              <a:rPr lang="nl-NL"/>
              <a:t>(kan alle vier zijn)</a:t>
            </a:r>
          </a:p>
        </p:txBody>
      </p:sp>
      <p:sp>
        <p:nvSpPr>
          <p:cNvPr id="4" name="Tijdelijke aanduiding voor dianummer 3">
            <a:extLst>
              <a:ext uri="{FF2B5EF4-FFF2-40B4-BE49-F238E27FC236}">
                <a16:creationId xmlns:a16="http://schemas.microsoft.com/office/drawing/2014/main" id="{AA5F7F7E-080D-8623-2A2B-D7622904CE67}"/>
              </a:ext>
            </a:extLst>
          </p:cNvPr>
          <p:cNvSpPr>
            <a:spLocks noGrp="1"/>
          </p:cNvSpPr>
          <p:nvPr>
            <p:ph type="sldNum" sz="quarter" idx="5"/>
          </p:nvPr>
        </p:nvSpPr>
        <p:spPr/>
        <p:txBody>
          <a:bodyPr/>
          <a:lstStyle/>
          <a:p>
            <a:fld id="{449818A3-B556-7F4E-9CD5-E84A676666FD}" type="slidenum">
              <a:rPr lang="nl-NL" smtClean="0"/>
              <a:t>13</a:t>
            </a:fld>
            <a:endParaRPr lang="nl-NL"/>
          </a:p>
        </p:txBody>
      </p:sp>
    </p:spTree>
    <p:extLst>
      <p:ext uri="{BB962C8B-B14F-4D97-AF65-F5344CB8AC3E}">
        <p14:creationId xmlns:p14="http://schemas.microsoft.com/office/powerpoint/2010/main" val="1791718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7C88F-097B-8ADC-EA39-903FAEC6BB4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FD7CF30-9B63-C0D2-3EE5-BD631FBED33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4D40859-EF06-5FAC-23FD-648035A70D14}"/>
              </a:ext>
            </a:extLst>
          </p:cNvPr>
          <p:cNvSpPr>
            <a:spLocks noGrp="1"/>
          </p:cNvSpPr>
          <p:nvPr>
            <p:ph type="body" idx="1"/>
          </p:nvPr>
        </p:nvSpPr>
        <p:spPr/>
        <p:txBody>
          <a:bodyPr/>
          <a:lstStyle/>
          <a:p>
            <a:r>
              <a:rPr lang="nl-NL"/>
              <a:t>De afgewezen ‘tenzij’ bij 8 maar aanvrager.</a:t>
            </a:r>
            <a:br>
              <a:rPr lang="nl-NL"/>
            </a:br>
            <a:br>
              <a:rPr lang="nl-NL"/>
            </a:br>
            <a:r>
              <a:rPr lang="nl-NL"/>
              <a:t>De 6 krijg je de gegevens, ja/nee, </a:t>
            </a:r>
            <a:r>
              <a:rPr lang="nl-NL" err="1"/>
              <a:t>whatever</a:t>
            </a:r>
            <a:r>
              <a:rPr lang="nl-NL"/>
              <a:t>.</a:t>
            </a:r>
            <a:br>
              <a:rPr lang="nl-NL"/>
            </a:br>
            <a:endParaRPr lang="nl-NL"/>
          </a:p>
        </p:txBody>
      </p:sp>
      <p:sp>
        <p:nvSpPr>
          <p:cNvPr id="4" name="Tijdelijke aanduiding voor dianummer 3">
            <a:extLst>
              <a:ext uri="{FF2B5EF4-FFF2-40B4-BE49-F238E27FC236}">
                <a16:creationId xmlns:a16="http://schemas.microsoft.com/office/drawing/2014/main" id="{44ABA794-0B26-7B3C-069F-F7F086474BFB}"/>
              </a:ext>
            </a:extLst>
          </p:cNvPr>
          <p:cNvSpPr>
            <a:spLocks noGrp="1"/>
          </p:cNvSpPr>
          <p:nvPr>
            <p:ph type="sldNum" sz="quarter" idx="5"/>
          </p:nvPr>
        </p:nvSpPr>
        <p:spPr/>
        <p:txBody>
          <a:bodyPr/>
          <a:lstStyle/>
          <a:p>
            <a:fld id="{449818A3-B556-7F4E-9CD5-E84A676666FD}" type="slidenum">
              <a:rPr lang="nl-NL" smtClean="0"/>
              <a:t>14</a:t>
            </a:fld>
            <a:endParaRPr lang="nl-NL"/>
          </a:p>
        </p:txBody>
      </p:sp>
    </p:spTree>
    <p:extLst>
      <p:ext uri="{BB962C8B-B14F-4D97-AF65-F5344CB8AC3E}">
        <p14:creationId xmlns:p14="http://schemas.microsoft.com/office/powerpoint/2010/main" val="3490438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CF92B-3291-8A53-5804-A3D8191F9D8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25FC8E0-2338-8DEE-3C7A-92411671248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9D8EB1B-02D6-D940-3F55-186E3D1D301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De is goed, mits, wordt bij </a:t>
            </a:r>
          </a:p>
          <a:p>
            <a:r>
              <a:rPr lang="nl-NL"/>
              <a:t>Icoontje voor restbeleid / mits = voorwaardelijk  </a:t>
            </a:r>
            <a:r>
              <a:rPr lang="nl-NL" err="1"/>
              <a:t>step-up</a:t>
            </a:r>
            <a:r>
              <a:rPr lang="nl-NL"/>
              <a:t> / tenzij = omgekeerd voorwaardelijk en  het mag helemaal is ‘onvoorwaardelijk’</a:t>
            </a:r>
          </a:p>
        </p:txBody>
      </p:sp>
      <p:sp>
        <p:nvSpPr>
          <p:cNvPr id="4" name="Tijdelijke aanduiding voor dianummer 3">
            <a:extLst>
              <a:ext uri="{FF2B5EF4-FFF2-40B4-BE49-F238E27FC236}">
                <a16:creationId xmlns:a16="http://schemas.microsoft.com/office/drawing/2014/main" id="{3E4ED3B9-0F11-1376-B37E-CFE3D804120E}"/>
              </a:ext>
            </a:extLst>
          </p:cNvPr>
          <p:cNvSpPr>
            <a:spLocks noGrp="1"/>
          </p:cNvSpPr>
          <p:nvPr>
            <p:ph type="sldNum" sz="quarter" idx="5"/>
          </p:nvPr>
        </p:nvSpPr>
        <p:spPr/>
        <p:txBody>
          <a:bodyPr/>
          <a:lstStyle/>
          <a:p>
            <a:fld id="{449818A3-B556-7F4E-9CD5-E84A676666FD}" type="slidenum">
              <a:rPr lang="nl-NL" smtClean="0"/>
              <a:t>15</a:t>
            </a:fld>
            <a:endParaRPr lang="nl-NL"/>
          </a:p>
        </p:txBody>
      </p:sp>
    </p:spTree>
    <p:extLst>
      <p:ext uri="{BB962C8B-B14F-4D97-AF65-F5344CB8AC3E}">
        <p14:creationId xmlns:p14="http://schemas.microsoft.com/office/powerpoint/2010/main" val="1221580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B405E-EAE6-84A4-E16D-F33403BF700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8D391E5-06DF-2B16-DCC3-59D7D09CB5E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D3AB05F-5558-9E13-0466-4036E3103D98}"/>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62D6466C-0CFA-8236-E7FA-E0A42EA89467}"/>
              </a:ext>
            </a:extLst>
          </p:cNvPr>
          <p:cNvSpPr>
            <a:spLocks noGrp="1"/>
          </p:cNvSpPr>
          <p:nvPr>
            <p:ph type="sldNum" sz="quarter" idx="5"/>
          </p:nvPr>
        </p:nvSpPr>
        <p:spPr/>
        <p:txBody>
          <a:bodyPr/>
          <a:lstStyle/>
          <a:p>
            <a:fld id="{449818A3-B556-7F4E-9CD5-E84A676666FD}" type="slidenum">
              <a:rPr lang="nl-NL" smtClean="0"/>
              <a:t>16</a:t>
            </a:fld>
            <a:endParaRPr lang="nl-NL"/>
          </a:p>
        </p:txBody>
      </p:sp>
    </p:spTree>
    <p:extLst>
      <p:ext uri="{BB962C8B-B14F-4D97-AF65-F5344CB8AC3E}">
        <p14:creationId xmlns:p14="http://schemas.microsoft.com/office/powerpoint/2010/main" val="1809766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AED94-0770-BBA4-35AA-169CA0D7E72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CBAD0A7-EFD0-33B4-1BC9-2ADDA0D735C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3934D85-B76D-87A8-EC37-B21DEC023686}"/>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FCF6B098-5015-5184-5885-F67BFD91FAFB}"/>
              </a:ext>
            </a:extLst>
          </p:cNvPr>
          <p:cNvSpPr>
            <a:spLocks noGrp="1"/>
          </p:cNvSpPr>
          <p:nvPr>
            <p:ph type="sldNum" sz="quarter" idx="5"/>
          </p:nvPr>
        </p:nvSpPr>
        <p:spPr/>
        <p:txBody>
          <a:bodyPr/>
          <a:lstStyle/>
          <a:p>
            <a:fld id="{449818A3-B556-7F4E-9CD5-E84A676666FD}" type="slidenum">
              <a:rPr lang="nl-NL" smtClean="0"/>
              <a:t>17</a:t>
            </a:fld>
            <a:endParaRPr lang="nl-NL"/>
          </a:p>
        </p:txBody>
      </p:sp>
    </p:spTree>
    <p:extLst>
      <p:ext uri="{BB962C8B-B14F-4D97-AF65-F5344CB8AC3E}">
        <p14:creationId xmlns:p14="http://schemas.microsoft.com/office/powerpoint/2010/main" val="879514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Rooster is iets externs wat je erbij moet trekken (</a:t>
            </a:r>
            <a:r>
              <a:rPr lang="nl-NL" err="1"/>
              <a:t>ipv</a:t>
            </a:r>
            <a:r>
              <a:rPr lang="nl-NL"/>
              <a:t> ‘nu’ als tijd) Rooster komt dan uit de PIP uiteindelijk.</a:t>
            </a:r>
            <a:br>
              <a:rPr lang="nl-NL"/>
            </a:br>
            <a:br>
              <a:rPr lang="nl-NL"/>
            </a:br>
            <a:r>
              <a:rPr lang="en-US" err="1">
                <a:latin typeface="Fira Sans"/>
              </a:rPr>
              <a:t>Modelleer</a:t>
            </a:r>
            <a:r>
              <a:rPr lang="en-US">
                <a:latin typeface="Fira Sans"/>
              </a:rPr>
              <a:t> </a:t>
            </a:r>
            <a:r>
              <a:rPr lang="en-US" err="1">
                <a:latin typeface="Fira Sans"/>
              </a:rPr>
              <a:t>verzoeken</a:t>
            </a:r>
            <a:r>
              <a:rPr lang="en-US">
                <a:latin typeface="Fira Sans"/>
              </a:rPr>
              <a:t> tot </a:t>
            </a:r>
            <a:r>
              <a:rPr lang="en-US" err="1">
                <a:latin typeface="Fira Sans"/>
              </a:rPr>
              <a:t>gegevensverwerking</a:t>
            </a:r>
            <a:r>
              <a:rPr lang="en-US">
                <a:latin typeface="Fira Sans"/>
              </a:rPr>
              <a:t> </a:t>
            </a:r>
            <a:r>
              <a:rPr lang="en-US" err="1">
                <a:latin typeface="Fira Sans"/>
              </a:rPr>
              <a:t>en</a:t>
            </a:r>
            <a:r>
              <a:rPr lang="en-US">
                <a:latin typeface="Fira Sans"/>
              </a:rPr>
              <a:t> neem </a:t>
            </a:r>
            <a:r>
              <a:rPr lang="en-US" err="1">
                <a:latin typeface="Fira Sans"/>
              </a:rPr>
              <a:t>deze</a:t>
            </a:r>
            <a:r>
              <a:rPr lang="en-US">
                <a:latin typeface="Fira Sans"/>
              </a:rPr>
              <a:t> op in het </a:t>
            </a:r>
            <a:r>
              <a:rPr lang="en-US" err="1">
                <a:latin typeface="Fira Sans"/>
              </a:rPr>
              <a:t>organisatorisch</a:t>
            </a:r>
            <a:r>
              <a:rPr lang="en-US">
                <a:latin typeface="Fira Sans"/>
              </a:rPr>
              <a:t> (meta-)</a:t>
            </a:r>
            <a:r>
              <a:rPr lang="en-US" err="1">
                <a:latin typeface="Fira Sans"/>
              </a:rPr>
              <a:t>informatiemodel</a:t>
            </a:r>
            <a:r>
              <a:rPr lang="en-US">
                <a:latin typeface="Fira Sans"/>
              </a:rPr>
              <a:t>.</a:t>
            </a:r>
            <a:endParaRPr lang="en-US" b="1">
              <a:latin typeface="Fira Sans"/>
            </a:endParaRPr>
          </a:p>
          <a:p>
            <a:endParaRPr lang="nl-NL"/>
          </a:p>
        </p:txBody>
      </p:sp>
      <p:sp>
        <p:nvSpPr>
          <p:cNvPr id="4" name="Tijdelijke aanduiding voor dianummer 3"/>
          <p:cNvSpPr>
            <a:spLocks noGrp="1"/>
          </p:cNvSpPr>
          <p:nvPr>
            <p:ph type="sldNum" sz="quarter" idx="5"/>
          </p:nvPr>
        </p:nvSpPr>
        <p:spPr/>
        <p:txBody>
          <a:bodyPr/>
          <a:lstStyle/>
          <a:p>
            <a:fld id="{449818A3-B556-7F4E-9CD5-E84A676666FD}" type="slidenum">
              <a:rPr lang="nl-NL" smtClean="0"/>
              <a:t>18</a:t>
            </a:fld>
            <a:endParaRPr lang="nl-NL"/>
          </a:p>
        </p:txBody>
      </p:sp>
    </p:spTree>
    <p:extLst>
      <p:ext uri="{BB962C8B-B14F-4D97-AF65-F5344CB8AC3E}">
        <p14:creationId xmlns:p14="http://schemas.microsoft.com/office/powerpoint/2010/main" val="2077498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EBD79-4478-3C2E-CD3D-50C8887BB05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20C89D5-FEE8-D74A-83B6-619B9EB0F09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15B731E-23C1-AAD7-CEAB-D415D2FA31C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Rooster is iets externs wat je erbij moet trekken (</a:t>
            </a:r>
            <a:r>
              <a:rPr lang="nl-NL" err="1"/>
              <a:t>ipv</a:t>
            </a:r>
            <a:r>
              <a:rPr lang="nl-NL"/>
              <a:t> ‘nu’ als tijd) Rooster komt dan uit de PIP uiteindelijk.</a:t>
            </a:r>
            <a:br>
              <a:rPr lang="nl-NL"/>
            </a:br>
            <a:br>
              <a:rPr lang="nl-NL"/>
            </a:br>
            <a:r>
              <a:rPr lang="en-US" err="1">
                <a:latin typeface="Fira Sans"/>
              </a:rPr>
              <a:t>Modelleer</a:t>
            </a:r>
            <a:r>
              <a:rPr lang="en-US">
                <a:latin typeface="Fira Sans"/>
              </a:rPr>
              <a:t> </a:t>
            </a:r>
            <a:r>
              <a:rPr lang="en-US" err="1">
                <a:latin typeface="Fira Sans"/>
              </a:rPr>
              <a:t>verzoeken</a:t>
            </a:r>
            <a:r>
              <a:rPr lang="en-US">
                <a:latin typeface="Fira Sans"/>
              </a:rPr>
              <a:t> tot </a:t>
            </a:r>
            <a:r>
              <a:rPr lang="en-US" err="1">
                <a:latin typeface="Fira Sans"/>
              </a:rPr>
              <a:t>gegevensverwerking</a:t>
            </a:r>
            <a:r>
              <a:rPr lang="en-US">
                <a:latin typeface="Fira Sans"/>
              </a:rPr>
              <a:t> </a:t>
            </a:r>
            <a:r>
              <a:rPr lang="en-US" err="1">
                <a:latin typeface="Fira Sans"/>
              </a:rPr>
              <a:t>en</a:t>
            </a:r>
            <a:r>
              <a:rPr lang="en-US">
                <a:latin typeface="Fira Sans"/>
              </a:rPr>
              <a:t> neem </a:t>
            </a:r>
            <a:r>
              <a:rPr lang="en-US" err="1">
                <a:latin typeface="Fira Sans"/>
              </a:rPr>
              <a:t>deze</a:t>
            </a:r>
            <a:r>
              <a:rPr lang="en-US">
                <a:latin typeface="Fira Sans"/>
              </a:rPr>
              <a:t> op in het </a:t>
            </a:r>
            <a:r>
              <a:rPr lang="en-US" err="1">
                <a:latin typeface="Fira Sans"/>
              </a:rPr>
              <a:t>organisatorisch</a:t>
            </a:r>
            <a:r>
              <a:rPr lang="en-US">
                <a:latin typeface="Fira Sans"/>
              </a:rPr>
              <a:t> (meta-)</a:t>
            </a:r>
            <a:r>
              <a:rPr lang="en-US" err="1">
                <a:latin typeface="Fira Sans"/>
              </a:rPr>
              <a:t>informatiemodel</a:t>
            </a:r>
            <a:r>
              <a:rPr lang="en-US">
                <a:latin typeface="Fira Sans"/>
              </a:rPr>
              <a:t>.</a:t>
            </a:r>
            <a:endParaRPr lang="en-US" b="1">
              <a:latin typeface="Fira Sans"/>
            </a:endParaRPr>
          </a:p>
          <a:p>
            <a:endParaRPr lang="nl-NL"/>
          </a:p>
        </p:txBody>
      </p:sp>
      <p:sp>
        <p:nvSpPr>
          <p:cNvPr id="4" name="Tijdelijke aanduiding voor dianummer 3">
            <a:extLst>
              <a:ext uri="{FF2B5EF4-FFF2-40B4-BE49-F238E27FC236}">
                <a16:creationId xmlns:a16="http://schemas.microsoft.com/office/drawing/2014/main" id="{251B9B50-BB55-5F80-2FF0-EC91C2FD1D26}"/>
              </a:ext>
            </a:extLst>
          </p:cNvPr>
          <p:cNvSpPr>
            <a:spLocks noGrp="1"/>
          </p:cNvSpPr>
          <p:nvPr>
            <p:ph type="sldNum" sz="quarter" idx="5"/>
          </p:nvPr>
        </p:nvSpPr>
        <p:spPr/>
        <p:txBody>
          <a:bodyPr/>
          <a:lstStyle/>
          <a:p>
            <a:fld id="{449818A3-B556-7F4E-9CD5-E84A676666FD}" type="slidenum">
              <a:rPr lang="nl-NL" smtClean="0"/>
              <a:t>19</a:t>
            </a:fld>
            <a:endParaRPr lang="nl-NL"/>
          </a:p>
        </p:txBody>
      </p:sp>
    </p:spTree>
    <p:extLst>
      <p:ext uri="{BB962C8B-B14F-4D97-AF65-F5344CB8AC3E}">
        <p14:creationId xmlns:p14="http://schemas.microsoft.com/office/powerpoint/2010/main" val="2497654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7441F-C138-CDBF-28C9-02A9CC21B2A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C6201C7-93F1-7F39-0824-463BB15845E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3CD1D2C-D8B4-CAA6-5D46-74AB41A5C91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Rooster is iets externs wat je erbij moet trekken (</a:t>
            </a:r>
            <a:r>
              <a:rPr lang="nl-NL" err="1"/>
              <a:t>ipv</a:t>
            </a:r>
            <a:r>
              <a:rPr lang="nl-NL"/>
              <a:t> ‘nu’ als tijd) Rooster komt dan uit de PIP uiteindelijk.</a:t>
            </a:r>
            <a:br>
              <a:rPr lang="nl-NL"/>
            </a:br>
            <a:br>
              <a:rPr lang="nl-NL"/>
            </a:br>
            <a:r>
              <a:rPr lang="en-US" err="1">
                <a:latin typeface="Fira Sans"/>
              </a:rPr>
              <a:t>Modelleer</a:t>
            </a:r>
            <a:r>
              <a:rPr lang="en-US">
                <a:latin typeface="Fira Sans"/>
              </a:rPr>
              <a:t> </a:t>
            </a:r>
            <a:r>
              <a:rPr lang="en-US" err="1">
                <a:latin typeface="Fira Sans"/>
              </a:rPr>
              <a:t>verzoeken</a:t>
            </a:r>
            <a:r>
              <a:rPr lang="en-US">
                <a:latin typeface="Fira Sans"/>
              </a:rPr>
              <a:t> tot </a:t>
            </a:r>
            <a:r>
              <a:rPr lang="en-US" err="1">
                <a:latin typeface="Fira Sans"/>
              </a:rPr>
              <a:t>gegevensverwerking</a:t>
            </a:r>
            <a:r>
              <a:rPr lang="en-US">
                <a:latin typeface="Fira Sans"/>
              </a:rPr>
              <a:t> </a:t>
            </a:r>
            <a:r>
              <a:rPr lang="en-US" err="1">
                <a:latin typeface="Fira Sans"/>
              </a:rPr>
              <a:t>en</a:t>
            </a:r>
            <a:r>
              <a:rPr lang="en-US">
                <a:latin typeface="Fira Sans"/>
              </a:rPr>
              <a:t> neem </a:t>
            </a:r>
            <a:r>
              <a:rPr lang="en-US" err="1">
                <a:latin typeface="Fira Sans"/>
              </a:rPr>
              <a:t>deze</a:t>
            </a:r>
            <a:r>
              <a:rPr lang="en-US">
                <a:latin typeface="Fira Sans"/>
              </a:rPr>
              <a:t> op in het </a:t>
            </a:r>
            <a:r>
              <a:rPr lang="en-US" err="1">
                <a:latin typeface="Fira Sans"/>
              </a:rPr>
              <a:t>organisatorisch</a:t>
            </a:r>
            <a:r>
              <a:rPr lang="en-US">
                <a:latin typeface="Fira Sans"/>
              </a:rPr>
              <a:t> (meta-)</a:t>
            </a:r>
            <a:r>
              <a:rPr lang="en-US" err="1">
                <a:latin typeface="Fira Sans"/>
              </a:rPr>
              <a:t>informatiemodel</a:t>
            </a:r>
            <a:r>
              <a:rPr lang="en-US">
                <a:latin typeface="Fira Sans"/>
              </a:rPr>
              <a:t>.</a:t>
            </a:r>
            <a:endParaRPr lang="en-US" b="1">
              <a:latin typeface="Fira Sans"/>
            </a:endParaRPr>
          </a:p>
          <a:p>
            <a:endParaRPr lang="nl-NL"/>
          </a:p>
        </p:txBody>
      </p:sp>
      <p:sp>
        <p:nvSpPr>
          <p:cNvPr id="4" name="Tijdelijke aanduiding voor dianummer 3">
            <a:extLst>
              <a:ext uri="{FF2B5EF4-FFF2-40B4-BE49-F238E27FC236}">
                <a16:creationId xmlns:a16="http://schemas.microsoft.com/office/drawing/2014/main" id="{BC181930-8A5F-6729-52D4-946132661BB9}"/>
              </a:ext>
            </a:extLst>
          </p:cNvPr>
          <p:cNvSpPr>
            <a:spLocks noGrp="1"/>
          </p:cNvSpPr>
          <p:nvPr>
            <p:ph type="sldNum" sz="quarter" idx="5"/>
          </p:nvPr>
        </p:nvSpPr>
        <p:spPr/>
        <p:txBody>
          <a:bodyPr/>
          <a:lstStyle/>
          <a:p>
            <a:fld id="{449818A3-B556-7F4E-9CD5-E84A676666FD}" type="slidenum">
              <a:rPr lang="nl-NL" smtClean="0"/>
              <a:t>20</a:t>
            </a:fld>
            <a:endParaRPr lang="nl-NL"/>
          </a:p>
        </p:txBody>
      </p:sp>
    </p:spTree>
    <p:extLst>
      <p:ext uri="{BB962C8B-B14F-4D97-AF65-F5344CB8AC3E}">
        <p14:creationId xmlns:p14="http://schemas.microsoft.com/office/powerpoint/2010/main" val="2083420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1666A-09BE-D3B3-5305-57879103C73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1074536-A10B-C52F-CC47-1C3363A9EBE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4DF1768-12E2-8BE4-920F-7ABDCCF7072E}"/>
              </a:ext>
            </a:extLst>
          </p:cNvPr>
          <p:cNvSpPr>
            <a:spLocks noGrp="1"/>
          </p:cNvSpPr>
          <p:nvPr>
            <p:ph type="body" idx="1"/>
          </p:nvPr>
        </p:nvSpPr>
        <p:spPr/>
        <p:txBody>
          <a:bodyPr/>
          <a:lstStyle/>
          <a:p>
            <a:r>
              <a:rPr lang="nl-NL"/>
              <a:t>Slagboompje staat voor de PEP: policy </a:t>
            </a:r>
            <a:r>
              <a:rPr lang="nl-NL" err="1"/>
              <a:t>enforcment</a:t>
            </a:r>
            <a:r>
              <a:rPr lang="nl-NL"/>
              <a:t> point</a:t>
            </a:r>
          </a:p>
        </p:txBody>
      </p:sp>
      <p:sp>
        <p:nvSpPr>
          <p:cNvPr id="4" name="Tijdelijke aanduiding voor dianummer 3">
            <a:extLst>
              <a:ext uri="{FF2B5EF4-FFF2-40B4-BE49-F238E27FC236}">
                <a16:creationId xmlns:a16="http://schemas.microsoft.com/office/drawing/2014/main" id="{AFD6D6F3-A689-51B3-7E64-9F3C8045B420}"/>
              </a:ext>
            </a:extLst>
          </p:cNvPr>
          <p:cNvSpPr>
            <a:spLocks noGrp="1"/>
          </p:cNvSpPr>
          <p:nvPr>
            <p:ph type="sldNum" sz="quarter" idx="5"/>
          </p:nvPr>
        </p:nvSpPr>
        <p:spPr/>
        <p:txBody>
          <a:bodyPr/>
          <a:lstStyle/>
          <a:p>
            <a:fld id="{449818A3-B556-7F4E-9CD5-E84A676666FD}" type="slidenum">
              <a:rPr lang="nl-NL" smtClean="0"/>
              <a:t>21</a:t>
            </a:fld>
            <a:endParaRPr lang="nl-NL"/>
          </a:p>
        </p:txBody>
      </p:sp>
    </p:spTree>
    <p:extLst>
      <p:ext uri="{BB962C8B-B14F-4D97-AF65-F5344CB8AC3E}">
        <p14:creationId xmlns:p14="http://schemas.microsoft.com/office/powerpoint/2010/main" val="372619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49818A3-B556-7F4E-9CD5-E84A676666FD}" type="slidenum">
              <a:rPr lang="nl-NL" smtClean="0"/>
              <a:t>2</a:t>
            </a:fld>
            <a:endParaRPr lang="nl-NL"/>
          </a:p>
        </p:txBody>
      </p:sp>
    </p:spTree>
    <p:extLst>
      <p:ext uri="{BB962C8B-B14F-4D97-AF65-F5344CB8AC3E}">
        <p14:creationId xmlns:p14="http://schemas.microsoft.com/office/powerpoint/2010/main" val="3773161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93DD8-8E9E-BDB8-2E3E-65B7D602495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C5013E6-7812-FB47-182B-312DBA4DB2F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3E1315C-5BD7-0152-2BB7-E73FDF9E9009}"/>
              </a:ext>
            </a:extLst>
          </p:cNvPr>
          <p:cNvSpPr>
            <a:spLocks noGrp="1"/>
          </p:cNvSpPr>
          <p:nvPr>
            <p:ph type="body" idx="1"/>
          </p:nvPr>
        </p:nvSpPr>
        <p:spPr/>
        <p:txBody>
          <a:bodyPr/>
          <a:lstStyle/>
          <a:p>
            <a:pPr>
              <a:buNone/>
            </a:pPr>
            <a:r>
              <a:rPr lang="nl-NL" b="1" err="1"/>
              <a:t>Step-up</a:t>
            </a:r>
            <a:r>
              <a:rPr lang="nl-NL" b="1"/>
              <a:t> acties (afgewezen tenzij):</a:t>
            </a:r>
            <a:r>
              <a:rPr lang="nl-NL"/>
              <a:t> waarbij aanvrager extra info moet geven</a:t>
            </a:r>
          </a:p>
          <a:p>
            <a:r>
              <a:rPr lang="nl-NL" b="1"/>
              <a:t>Restbeleid (toegestaan mits):</a:t>
            </a:r>
            <a:r>
              <a:rPr lang="nl-NL"/>
              <a:t> waarbij verwerking mag, mits aan voorwaarden wordt voldaan</a:t>
            </a:r>
          </a:p>
          <a:p>
            <a:endParaRPr lang="nl-NL"/>
          </a:p>
          <a:p>
            <a:r>
              <a:rPr lang="nl-NL"/>
              <a:t>wat ja of nee kan zeggen: </a:t>
            </a:r>
            <a:r>
              <a:rPr lang="nl-NL" err="1"/>
              <a:t>Policity</a:t>
            </a:r>
            <a:r>
              <a:rPr lang="nl-NL"/>
              <a:t> </a:t>
            </a:r>
            <a:r>
              <a:rPr lang="nl-NL" err="1"/>
              <a:t>Decision</a:t>
            </a:r>
            <a:r>
              <a:rPr lang="nl-NL"/>
              <a:t> Point -&gt; PEP handelt.</a:t>
            </a:r>
            <a:br>
              <a:rPr lang="nl-NL"/>
            </a:br>
            <a:r>
              <a:rPr lang="nl-NL"/>
              <a:t>Je hebt een API gateway die een verzoek indient..  </a:t>
            </a:r>
          </a:p>
        </p:txBody>
      </p:sp>
      <p:sp>
        <p:nvSpPr>
          <p:cNvPr id="4" name="Tijdelijke aanduiding voor dianummer 3">
            <a:extLst>
              <a:ext uri="{FF2B5EF4-FFF2-40B4-BE49-F238E27FC236}">
                <a16:creationId xmlns:a16="http://schemas.microsoft.com/office/drawing/2014/main" id="{7750C718-1D49-DDA5-524B-7C4C41FED38E}"/>
              </a:ext>
            </a:extLst>
          </p:cNvPr>
          <p:cNvSpPr>
            <a:spLocks noGrp="1"/>
          </p:cNvSpPr>
          <p:nvPr>
            <p:ph type="sldNum" sz="quarter" idx="5"/>
          </p:nvPr>
        </p:nvSpPr>
        <p:spPr/>
        <p:txBody>
          <a:bodyPr/>
          <a:lstStyle/>
          <a:p>
            <a:fld id="{449818A3-B556-7F4E-9CD5-E84A676666FD}" type="slidenum">
              <a:rPr lang="nl-NL" smtClean="0"/>
              <a:t>22</a:t>
            </a:fld>
            <a:endParaRPr lang="nl-NL"/>
          </a:p>
        </p:txBody>
      </p:sp>
    </p:spTree>
    <p:extLst>
      <p:ext uri="{BB962C8B-B14F-4D97-AF65-F5344CB8AC3E}">
        <p14:creationId xmlns:p14="http://schemas.microsoft.com/office/powerpoint/2010/main" val="700925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93DCD-0720-CBF1-708E-4D2FAFB9000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FAAE716-01AD-24F0-D348-BF890125B48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7C7E789-3B43-A931-74A4-E3639CAF788D}"/>
              </a:ext>
            </a:extLst>
          </p:cNvPr>
          <p:cNvSpPr>
            <a:spLocks noGrp="1"/>
          </p:cNvSpPr>
          <p:nvPr>
            <p:ph type="body" idx="1"/>
          </p:nvPr>
        </p:nvSpPr>
        <p:spPr/>
        <p:txBody>
          <a:bodyPr/>
          <a:lstStyle/>
          <a:p>
            <a:pPr>
              <a:buNone/>
            </a:pPr>
            <a:r>
              <a:rPr lang="nl-NL" b="1" err="1"/>
              <a:t>Step-up</a:t>
            </a:r>
            <a:r>
              <a:rPr lang="nl-NL" b="1"/>
              <a:t> acties (afgewezen tenzij):</a:t>
            </a:r>
            <a:r>
              <a:rPr lang="nl-NL"/>
              <a:t> waarbij aanvrager extra info moet geven</a:t>
            </a:r>
          </a:p>
          <a:p>
            <a:r>
              <a:rPr lang="nl-NL" b="1"/>
              <a:t>Restbeleid (toegestaan mits):</a:t>
            </a:r>
            <a:r>
              <a:rPr lang="nl-NL"/>
              <a:t> waarbij verwerking mag, mits aan voorwaarden wordt voldaan</a:t>
            </a:r>
          </a:p>
          <a:p>
            <a:endParaRPr lang="nl-NL"/>
          </a:p>
          <a:p>
            <a:r>
              <a:rPr lang="nl-NL"/>
              <a:t>wat ja of nee kan zeggen: </a:t>
            </a:r>
            <a:r>
              <a:rPr lang="nl-NL" err="1"/>
              <a:t>Policity</a:t>
            </a:r>
            <a:r>
              <a:rPr lang="nl-NL"/>
              <a:t> </a:t>
            </a:r>
            <a:r>
              <a:rPr lang="nl-NL" err="1"/>
              <a:t>Decision</a:t>
            </a:r>
            <a:r>
              <a:rPr lang="nl-NL"/>
              <a:t> Point -&gt; PEP handelt.</a:t>
            </a:r>
            <a:br>
              <a:rPr lang="nl-NL"/>
            </a:br>
            <a:r>
              <a:rPr lang="nl-NL"/>
              <a:t>Je hebt een API gateway die een verzoek indient..  </a:t>
            </a:r>
          </a:p>
        </p:txBody>
      </p:sp>
      <p:sp>
        <p:nvSpPr>
          <p:cNvPr id="4" name="Tijdelijke aanduiding voor dianummer 3">
            <a:extLst>
              <a:ext uri="{FF2B5EF4-FFF2-40B4-BE49-F238E27FC236}">
                <a16:creationId xmlns:a16="http://schemas.microsoft.com/office/drawing/2014/main" id="{D0F15204-3641-502A-FECC-BB5B8088E9FF}"/>
              </a:ext>
            </a:extLst>
          </p:cNvPr>
          <p:cNvSpPr>
            <a:spLocks noGrp="1"/>
          </p:cNvSpPr>
          <p:nvPr>
            <p:ph type="sldNum" sz="quarter" idx="5"/>
          </p:nvPr>
        </p:nvSpPr>
        <p:spPr/>
        <p:txBody>
          <a:bodyPr/>
          <a:lstStyle/>
          <a:p>
            <a:fld id="{449818A3-B556-7F4E-9CD5-E84A676666FD}" type="slidenum">
              <a:rPr lang="nl-NL" smtClean="0"/>
              <a:t>23</a:t>
            </a:fld>
            <a:endParaRPr lang="nl-NL"/>
          </a:p>
        </p:txBody>
      </p:sp>
    </p:spTree>
    <p:extLst>
      <p:ext uri="{BB962C8B-B14F-4D97-AF65-F5344CB8AC3E}">
        <p14:creationId xmlns:p14="http://schemas.microsoft.com/office/powerpoint/2010/main" val="3409535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SIEM/SOC security incident management</a:t>
            </a:r>
          </a:p>
          <a:p>
            <a:endParaRPr lang="nl-NL"/>
          </a:p>
        </p:txBody>
      </p:sp>
      <p:sp>
        <p:nvSpPr>
          <p:cNvPr id="4" name="Tijdelijke aanduiding voor dianummer 3"/>
          <p:cNvSpPr>
            <a:spLocks noGrp="1"/>
          </p:cNvSpPr>
          <p:nvPr>
            <p:ph type="sldNum" sz="quarter" idx="5"/>
          </p:nvPr>
        </p:nvSpPr>
        <p:spPr/>
        <p:txBody>
          <a:bodyPr/>
          <a:lstStyle/>
          <a:p>
            <a:fld id="{449818A3-B556-7F4E-9CD5-E84A676666FD}" type="slidenum">
              <a:rPr lang="nl-NL" smtClean="0"/>
              <a:t>25</a:t>
            </a:fld>
            <a:endParaRPr lang="nl-NL"/>
          </a:p>
        </p:txBody>
      </p:sp>
    </p:spTree>
    <p:extLst>
      <p:ext uri="{BB962C8B-B14F-4D97-AF65-F5344CB8AC3E}">
        <p14:creationId xmlns:p14="http://schemas.microsoft.com/office/powerpoint/2010/main" val="4274601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50711-3649-155F-5871-952DB67107A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3C5E49A-A945-A6F2-04BE-2F381F1407A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8A23BE6-3850-A5E3-C443-7A1F7567AB25}"/>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7C8D3DF5-06DB-93F3-81CD-8F177B931249}"/>
              </a:ext>
            </a:extLst>
          </p:cNvPr>
          <p:cNvSpPr>
            <a:spLocks noGrp="1"/>
          </p:cNvSpPr>
          <p:nvPr>
            <p:ph type="sldNum" sz="quarter" idx="5"/>
          </p:nvPr>
        </p:nvSpPr>
        <p:spPr/>
        <p:txBody>
          <a:bodyPr/>
          <a:lstStyle/>
          <a:p>
            <a:fld id="{449818A3-B556-7F4E-9CD5-E84A676666FD}" type="slidenum">
              <a:rPr lang="nl-NL" smtClean="0"/>
              <a:t>26</a:t>
            </a:fld>
            <a:endParaRPr lang="nl-NL"/>
          </a:p>
        </p:txBody>
      </p:sp>
    </p:spTree>
    <p:extLst>
      <p:ext uri="{BB962C8B-B14F-4D97-AF65-F5344CB8AC3E}">
        <p14:creationId xmlns:p14="http://schemas.microsoft.com/office/powerpoint/2010/main" val="2751485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740AF-3686-30A2-F490-E1F49F93327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586CD43-5045-DD23-1450-6227B3C1DE1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56A43A9-C31B-1D4F-0AA5-331FCFEE7191}"/>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1E514081-F0AA-5124-0B3B-06BB057F9134}"/>
              </a:ext>
            </a:extLst>
          </p:cNvPr>
          <p:cNvSpPr>
            <a:spLocks noGrp="1"/>
          </p:cNvSpPr>
          <p:nvPr>
            <p:ph type="sldNum" sz="quarter" idx="5"/>
          </p:nvPr>
        </p:nvSpPr>
        <p:spPr/>
        <p:txBody>
          <a:bodyPr/>
          <a:lstStyle/>
          <a:p>
            <a:fld id="{449818A3-B556-7F4E-9CD5-E84A676666FD}" type="slidenum">
              <a:rPr lang="nl-NL" smtClean="0"/>
              <a:t>27</a:t>
            </a:fld>
            <a:endParaRPr lang="nl-NL"/>
          </a:p>
        </p:txBody>
      </p:sp>
    </p:spTree>
    <p:extLst>
      <p:ext uri="{BB962C8B-B14F-4D97-AF65-F5344CB8AC3E}">
        <p14:creationId xmlns:p14="http://schemas.microsoft.com/office/powerpoint/2010/main" val="29399496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49818A3-B556-7F4E-9CD5-E84A676666FD}" type="slidenum">
              <a:rPr lang="nl-NL" smtClean="0"/>
              <a:t>28</a:t>
            </a:fld>
            <a:endParaRPr lang="nl-NL"/>
          </a:p>
        </p:txBody>
      </p:sp>
    </p:spTree>
    <p:extLst>
      <p:ext uri="{BB962C8B-B14F-4D97-AF65-F5344CB8AC3E}">
        <p14:creationId xmlns:p14="http://schemas.microsoft.com/office/powerpoint/2010/main" val="1704336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671B6-35F7-169F-EED6-7C498ED1FAB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8E3F91E-286B-68D0-251B-E3FFD88C54C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F7D76D6-028D-1D15-54AE-18993D6D0615}"/>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464C538D-DA78-C0BA-8068-0CB1DFAA8C33}"/>
              </a:ext>
            </a:extLst>
          </p:cNvPr>
          <p:cNvSpPr>
            <a:spLocks noGrp="1"/>
          </p:cNvSpPr>
          <p:nvPr>
            <p:ph type="sldNum" sz="quarter" idx="5"/>
          </p:nvPr>
        </p:nvSpPr>
        <p:spPr/>
        <p:txBody>
          <a:bodyPr/>
          <a:lstStyle/>
          <a:p>
            <a:fld id="{449818A3-B556-7F4E-9CD5-E84A676666FD}" type="slidenum">
              <a:rPr lang="nl-NL" smtClean="0"/>
              <a:t>29</a:t>
            </a:fld>
            <a:endParaRPr lang="nl-NL"/>
          </a:p>
        </p:txBody>
      </p:sp>
    </p:spTree>
    <p:extLst>
      <p:ext uri="{BB962C8B-B14F-4D97-AF65-F5344CB8AC3E}">
        <p14:creationId xmlns:p14="http://schemas.microsoft.com/office/powerpoint/2010/main" val="35913942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PIS bijvoorbeeld met AI beleid op wetten toetsen. Gebruik met rechten toetsen. Doet suggesties voor aanpassingen</a:t>
            </a:r>
          </a:p>
        </p:txBody>
      </p:sp>
      <p:sp>
        <p:nvSpPr>
          <p:cNvPr id="4" name="Tijdelijke aanduiding voor dianummer 3"/>
          <p:cNvSpPr>
            <a:spLocks noGrp="1"/>
          </p:cNvSpPr>
          <p:nvPr>
            <p:ph type="sldNum" sz="quarter" idx="5"/>
          </p:nvPr>
        </p:nvSpPr>
        <p:spPr/>
        <p:txBody>
          <a:bodyPr/>
          <a:lstStyle/>
          <a:p>
            <a:fld id="{449818A3-B556-7F4E-9CD5-E84A676666FD}" type="slidenum">
              <a:rPr lang="nl-NL" smtClean="0"/>
              <a:t>31</a:t>
            </a:fld>
            <a:endParaRPr lang="nl-NL"/>
          </a:p>
        </p:txBody>
      </p:sp>
    </p:spTree>
    <p:extLst>
      <p:ext uri="{BB962C8B-B14F-4D97-AF65-F5344CB8AC3E}">
        <p14:creationId xmlns:p14="http://schemas.microsoft.com/office/powerpoint/2010/main" val="41861886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39F73-655E-407D-2DDC-DB3D17EEAC3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62FD637-2C68-CC10-1FF5-10309984512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C0FE057-963E-76B1-40B0-2826A4832D27}"/>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91AAB128-6F42-8F16-1122-F6F4C8283A76}"/>
              </a:ext>
            </a:extLst>
          </p:cNvPr>
          <p:cNvSpPr>
            <a:spLocks noGrp="1"/>
          </p:cNvSpPr>
          <p:nvPr>
            <p:ph type="sldNum" sz="quarter" idx="5"/>
          </p:nvPr>
        </p:nvSpPr>
        <p:spPr/>
        <p:txBody>
          <a:bodyPr/>
          <a:lstStyle/>
          <a:p>
            <a:fld id="{449818A3-B556-7F4E-9CD5-E84A676666FD}" type="slidenum">
              <a:rPr lang="nl-NL" smtClean="0"/>
              <a:t>32</a:t>
            </a:fld>
            <a:endParaRPr lang="nl-NL"/>
          </a:p>
        </p:txBody>
      </p:sp>
    </p:spTree>
    <p:extLst>
      <p:ext uri="{BB962C8B-B14F-4D97-AF65-F5344CB8AC3E}">
        <p14:creationId xmlns:p14="http://schemas.microsoft.com/office/powerpoint/2010/main" val="16305520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24798-EFDC-A006-8E0A-03C420056BA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A0BFB6F-AC57-9984-9235-2C115DFD5CC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024B23C-C4CA-E00D-3039-42EFBBC556A8}"/>
              </a:ext>
            </a:extLst>
          </p:cNvPr>
          <p:cNvSpPr>
            <a:spLocks noGrp="1"/>
          </p:cNvSpPr>
          <p:nvPr>
            <p:ph type="body" idx="1"/>
          </p:nvPr>
        </p:nvSpPr>
        <p:spPr/>
        <p:txBody>
          <a:bodyPr/>
          <a:lstStyle/>
          <a:p>
            <a:r>
              <a:rPr lang="nl-NL"/>
              <a:t>Zie </a:t>
            </a:r>
            <a:r>
              <a:rPr lang="nl-NL" err="1"/>
              <a:t>hidden</a:t>
            </a:r>
            <a:r>
              <a:rPr lang="nl-NL"/>
              <a:t> slide 6</a:t>
            </a:r>
            <a:br>
              <a:rPr lang="nl-NL"/>
            </a:br>
            <a:r>
              <a:rPr lang="nl-NL"/>
              <a:t>PEP hoort bij EAM, maar zit in de praktijk in de applicatie….. Zit ’ernaast’ naast de applicatie…. Vandaar </a:t>
            </a:r>
            <a:r>
              <a:rPr lang="nl-NL" err="1"/>
              <a:t>gradient</a:t>
            </a:r>
            <a:r>
              <a:rPr lang="nl-NL"/>
              <a:t>….</a:t>
            </a:r>
          </a:p>
        </p:txBody>
      </p:sp>
      <p:sp>
        <p:nvSpPr>
          <p:cNvPr id="4" name="Tijdelijke aanduiding voor dianummer 3">
            <a:extLst>
              <a:ext uri="{FF2B5EF4-FFF2-40B4-BE49-F238E27FC236}">
                <a16:creationId xmlns:a16="http://schemas.microsoft.com/office/drawing/2014/main" id="{FDA51B3D-5C90-A5D2-829D-4D4093B7FDC8}"/>
              </a:ext>
            </a:extLst>
          </p:cNvPr>
          <p:cNvSpPr>
            <a:spLocks noGrp="1"/>
          </p:cNvSpPr>
          <p:nvPr>
            <p:ph type="sldNum" sz="quarter" idx="5"/>
          </p:nvPr>
        </p:nvSpPr>
        <p:spPr/>
        <p:txBody>
          <a:bodyPr/>
          <a:lstStyle/>
          <a:p>
            <a:fld id="{449818A3-B556-7F4E-9CD5-E84A676666FD}" type="slidenum">
              <a:rPr lang="nl-NL" smtClean="0"/>
              <a:t>33</a:t>
            </a:fld>
            <a:endParaRPr lang="nl-NL"/>
          </a:p>
        </p:txBody>
      </p:sp>
    </p:spTree>
    <p:extLst>
      <p:ext uri="{BB962C8B-B14F-4D97-AF65-F5344CB8AC3E}">
        <p14:creationId xmlns:p14="http://schemas.microsoft.com/office/powerpoint/2010/main" val="1822176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49818A3-B556-7F4E-9CD5-E84A676666FD}" type="slidenum">
              <a:rPr lang="nl-NL" smtClean="0"/>
              <a:t>3</a:t>
            </a:fld>
            <a:endParaRPr lang="nl-NL"/>
          </a:p>
        </p:txBody>
      </p:sp>
    </p:spTree>
    <p:extLst>
      <p:ext uri="{BB962C8B-B14F-4D97-AF65-F5344CB8AC3E}">
        <p14:creationId xmlns:p14="http://schemas.microsoft.com/office/powerpoint/2010/main" val="25387718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C2D72-E2AD-0B5A-62BD-96FEED12B59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64CB8B3-FC58-1916-EABB-DF493BDB085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1097727-A9E3-9538-F802-E59862CFDD60}"/>
              </a:ext>
            </a:extLst>
          </p:cNvPr>
          <p:cNvSpPr>
            <a:spLocks noGrp="1"/>
          </p:cNvSpPr>
          <p:nvPr>
            <p:ph type="body" idx="1"/>
          </p:nvPr>
        </p:nvSpPr>
        <p:spPr/>
        <p:txBody>
          <a:bodyPr/>
          <a:lstStyle/>
          <a:p>
            <a:r>
              <a:rPr lang="nl-NL"/>
              <a:t>Zie </a:t>
            </a:r>
            <a:r>
              <a:rPr lang="nl-NL" err="1"/>
              <a:t>hidden</a:t>
            </a:r>
            <a:r>
              <a:rPr lang="nl-NL"/>
              <a:t> slide 6</a:t>
            </a:r>
            <a:br>
              <a:rPr lang="nl-NL"/>
            </a:br>
            <a:r>
              <a:rPr lang="nl-NL"/>
              <a:t>PEP hoort bij EAM, maar zit in de praktijk in de applicatie….. Zit ’ernaast’ naast de applicatie…. Vandaar </a:t>
            </a:r>
            <a:r>
              <a:rPr lang="nl-NL" err="1"/>
              <a:t>gradient</a:t>
            </a:r>
            <a:r>
              <a:rPr lang="nl-NL"/>
              <a:t>….</a:t>
            </a:r>
          </a:p>
        </p:txBody>
      </p:sp>
      <p:sp>
        <p:nvSpPr>
          <p:cNvPr id="4" name="Tijdelijke aanduiding voor dianummer 3">
            <a:extLst>
              <a:ext uri="{FF2B5EF4-FFF2-40B4-BE49-F238E27FC236}">
                <a16:creationId xmlns:a16="http://schemas.microsoft.com/office/drawing/2014/main" id="{DE2B074A-395D-967A-2218-7EBEEB6AE3D3}"/>
              </a:ext>
            </a:extLst>
          </p:cNvPr>
          <p:cNvSpPr>
            <a:spLocks noGrp="1"/>
          </p:cNvSpPr>
          <p:nvPr>
            <p:ph type="sldNum" sz="quarter" idx="5"/>
          </p:nvPr>
        </p:nvSpPr>
        <p:spPr/>
        <p:txBody>
          <a:bodyPr/>
          <a:lstStyle/>
          <a:p>
            <a:fld id="{449818A3-B556-7F4E-9CD5-E84A676666FD}" type="slidenum">
              <a:rPr lang="nl-NL" smtClean="0"/>
              <a:t>34</a:t>
            </a:fld>
            <a:endParaRPr lang="nl-NL"/>
          </a:p>
        </p:txBody>
      </p:sp>
    </p:spTree>
    <p:extLst>
      <p:ext uri="{BB962C8B-B14F-4D97-AF65-F5344CB8AC3E}">
        <p14:creationId xmlns:p14="http://schemas.microsoft.com/office/powerpoint/2010/main" val="30848997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40A32-8A05-E3B9-D205-8AA3B322F39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3615ECD-47D4-32E6-B669-B4B6AA8033E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DBFD1DE-BBF9-90A8-5032-0AA96530082C}"/>
              </a:ext>
            </a:extLst>
          </p:cNvPr>
          <p:cNvSpPr>
            <a:spLocks noGrp="1"/>
          </p:cNvSpPr>
          <p:nvPr>
            <p:ph type="body" idx="1"/>
          </p:nvPr>
        </p:nvSpPr>
        <p:spPr/>
        <p:txBody>
          <a:bodyPr/>
          <a:lstStyle/>
          <a:p>
            <a:r>
              <a:rPr lang="nl-NL"/>
              <a:t>Rooster is iets externs wat je erbij moet trekken (</a:t>
            </a:r>
            <a:r>
              <a:rPr lang="nl-NL" err="1"/>
              <a:t>ipv</a:t>
            </a:r>
            <a:r>
              <a:rPr lang="nl-NL"/>
              <a:t> ‘nu’ als tijd) Rooster komt dan uit de PIP uiteindelijk.</a:t>
            </a:r>
          </a:p>
        </p:txBody>
      </p:sp>
      <p:sp>
        <p:nvSpPr>
          <p:cNvPr id="4" name="Tijdelijke aanduiding voor dianummer 3">
            <a:extLst>
              <a:ext uri="{FF2B5EF4-FFF2-40B4-BE49-F238E27FC236}">
                <a16:creationId xmlns:a16="http://schemas.microsoft.com/office/drawing/2014/main" id="{ECE1CBC0-49BA-8129-DD1F-978D0ACDDCD0}"/>
              </a:ext>
            </a:extLst>
          </p:cNvPr>
          <p:cNvSpPr>
            <a:spLocks noGrp="1"/>
          </p:cNvSpPr>
          <p:nvPr>
            <p:ph type="sldNum" sz="quarter" idx="5"/>
          </p:nvPr>
        </p:nvSpPr>
        <p:spPr/>
        <p:txBody>
          <a:bodyPr/>
          <a:lstStyle/>
          <a:p>
            <a:fld id="{449818A3-B556-7F4E-9CD5-E84A676666FD}" type="slidenum">
              <a:rPr lang="nl-NL" smtClean="0"/>
              <a:t>35</a:t>
            </a:fld>
            <a:endParaRPr lang="nl-NL"/>
          </a:p>
        </p:txBody>
      </p:sp>
    </p:spTree>
    <p:extLst>
      <p:ext uri="{BB962C8B-B14F-4D97-AF65-F5344CB8AC3E}">
        <p14:creationId xmlns:p14="http://schemas.microsoft.com/office/powerpoint/2010/main" val="36666322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83AA1-22A6-26EF-FFEF-25C9F97A5D3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9813901-88EC-CE8E-0CD7-9BB8970448E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EF78695-8961-2639-D9B9-47B3A73628F3}"/>
              </a:ext>
            </a:extLst>
          </p:cNvPr>
          <p:cNvSpPr>
            <a:spLocks noGrp="1"/>
          </p:cNvSpPr>
          <p:nvPr>
            <p:ph type="body" idx="1"/>
          </p:nvPr>
        </p:nvSpPr>
        <p:spPr/>
        <p:txBody>
          <a:bodyPr/>
          <a:lstStyle/>
          <a:p>
            <a:r>
              <a:rPr lang="nl-NL"/>
              <a:t>Rooster is iets externs wat je erbij moet trekken (</a:t>
            </a:r>
            <a:r>
              <a:rPr lang="nl-NL" err="1"/>
              <a:t>ipv</a:t>
            </a:r>
            <a:r>
              <a:rPr lang="nl-NL"/>
              <a:t> ‘nu’ als tijd) Rooster komt dan uit de PIP uiteindelijk.</a:t>
            </a:r>
          </a:p>
        </p:txBody>
      </p:sp>
      <p:sp>
        <p:nvSpPr>
          <p:cNvPr id="4" name="Tijdelijke aanduiding voor dianummer 3">
            <a:extLst>
              <a:ext uri="{FF2B5EF4-FFF2-40B4-BE49-F238E27FC236}">
                <a16:creationId xmlns:a16="http://schemas.microsoft.com/office/drawing/2014/main" id="{21E7F694-4938-37BD-7915-A4790C660CBC}"/>
              </a:ext>
            </a:extLst>
          </p:cNvPr>
          <p:cNvSpPr>
            <a:spLocks noGrp="1"/>
          </p:cNvSpPr>
          <p:nvPr>
            <p:ph type="sldNum" sz="quarter" idx="5"/>
          </p:nvPr>
        </p:nvSpPr>
        <p:spPr/>
        <p:txBody>
          <a:bodyPr/>
          <a:lstStyle/>
          <a:p>
            <a:fld id="{449818A3-B556-7F4E-9CD5-E84A676666FD}" type="slidenum">
              <a:rPr lang="nl-NL" smtClean="0"/>
              <a:t>36</a:t>
            </a:fld>
            <a:endParaRPr lang="nl-NL"/>
          </a:p>
        </p:txBody>
      </p:sp>
    </p:spTree>
    <p:extLst>
      <p:ext uri="{BB962C8B-B14F-4D97-AF65-F5344CB8AC3E}">
        <p14:creationId xmlns:p14="http://schemas.microsoft.com/office/powerpoint/2010/main" val="23972524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0BCC5-414E-DC52-2751-C6D56DC0CEF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2ECC979-5596-05E3-1999-00F1FE3D16A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61A2312-95FF-0231-D0EA-D593047A6FC0}"/>
              </a:ext>
            </a:extLst>
          </p:cNvPr>
          <p:cNvSpPr>
            <a:spLocks noGrp="1"/>
          </p:cNvSpPr>
          <p:nvPr>
            <p:ph type="body" idx="1"/>
          </p:nvPr>
        </p:nvSpPr>
        <p:spPr/>
        <p:txBody>
          <a:bodyPr/>
          <a:lstStyle/>
          <a:p>
            <a:pPr>
              <a:buNone/>
            </a:pPr>
            <a:r>
              <a:rPr lang="nl-NL" b="1" err="1"/>
              <a:t>Step-up</a:t>
            </a:r>
            <a:r>
              <a:rPr lang="nl-NL" b="1"/>
              <a:t> acties (afgewezen tenzij):</a:t>
            </a:r>
            <a:r>
              <a:rPr lang="nl-NL"/>
              <a:t> waarbij aanvrager extra info moet geven</a:t>
            </a:r>
          </a:p>
          <a:p>
            <a:r>
              <a:rPr lang="nl-NL" b="1"/>
              <a:t>Restbeleid (toegestaan mits):</a:t>
            </a:r>
            <a:r>
              <a:rPr lang="nl-NL"/>
              <a:t> waarbij verwerking mag, mits aan voorwaarden wordt voldaan</a:t>
            </a:r>
          </a:p>
          <a:p>
            <a:endParaRPr lang="nl-NL"/>
          </a:p>
          <a:p>
            <a:r>
              <a:rPr lang="nl-NL"/>
              <a:t>wat ja of nee kan zeggen: </a:t>
            </a:r>
            <a:r>
              <a:rPr lang="nl-NL" err="1"/>
              <a:t>Policity</a:t>
            </a:r>
            <a:r>
              <a:rPr lang="nl-NL"/>
              <a:t> </a:t>
            </a:r>
            <a:r>
              <a:rPr lang="nl-NL" err="1"/>
              <a:t>Decision</a:t>
            </a:r>
            <a:r>
              <a:rPr lang="nl-NL"/>
              <a:t> Point -&gt; PEP handelt.</a:t>
            </a:r>
            <a:br>
              <a:rPr lang="nl-NL"/>
            </a:br>
            <a:r>
              <a:rPr lang="nl-NL"/>
              <a:t>Je hebt een API gateway die een verzoek indient..  </a:t>
            </a:r>
          </a:p>
        </p:txBody>
      </p:sp>
      <p:sp>
        <p:nvSpPr>
          <p:cNvPr id="4" name="Tijdelijke aanduiding voor dianummer 3">
            <a:extLst>
              <a:ext uri="{FF2B5EF4-FFF2-40B4-BE49-F238E27FC236}">
                <a16:creationId xmlns:a16="http://schemas.microsoft.com/office/drawing/2014/main" id="{9AE19158-4E73-25C7-A61A-6E6310F15EAF}"/>
              </a:ext>
            </a:extLst>
          </p:cNvPr>
          <p:cNvSpPr>
            <a:spLocks noGrp="1"/>
          </p:cNvSpPr>
          <p:nvPr>
            <p:ph type="sldNum" sz="quarter" idx="5"/>
          </p:nvPr>
        </p:nvSpPr>
        <p:spPr/>
        <p:txBody>
          <a:bodyPr/>
          <a:lstStyle/>
          <a:p>
            <a:fld id="{449818A3-B556-7F4E-9CD5-E84A676666FD}" type="slidenum">
              <a:rPr lang="nl-NL" smtClean="0"/>
              <a:t>37</a:t>
            </a:fld>
            <a:endParaRPr lang="nl-NL"/>
          </a:p>
        </p:txBody>
      </p:sp>
    </p:spTree>
    <p:extLst>
      <p:ext uri="{BB962C8B-B14F-4D97-AF65-F5344CB8AC3E}">
        <p14:creationId xmlns:p14="http://schemas.microsoft.com/office/powerpoint/2010/main" val="26060816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49818A3-B556-7F4E-9CD5-E84A676666FD}" type="slidenum">
              <a:rPr lang="nl-NL" smtClean="0"/>
              <a:t>39</a:t>
            </a:fld>
            <a:endParaRPr lang="nl-NL"/>
          </a:p>
        </p:txBody>
      </p:sp>
    </p:spTree>
    <p:extLst>
      <p:ext uri="{BB962C8B-B14F-4D97-AF65-F5344CB8AC3E}">
        <p14:creationId xmlns:p14="http://schemas.microsoft.com/office/powerpoint/2010/main" val="3142827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D1ACA-884E-5939-56A6-0F67A717E51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CB8F9B6-8EAF-8B06-4948-E357C18A2B2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42272E3-598E-3B7C-4D93-52DE2555D2DE}"/>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9078EF43-5EAD-9810-51D3-2743C133D101}"/>
              </a:ext>
            </a:extLst>
          </p:cNvPr>
          <p:cNvSpPr>
            <a:spLocks noGrp="1"/>
          </p:cNvSpPr>
          <p:nvPr>
            <p:ph type="sldNum" sz="quarter" idx="5"/>
          </p:nvPr>
        </p:nvSpPr>
        <p:spPr/>
        <p:txBody>
          <a:bodyPr/>
          <a:lstStyle/>
          <a:p>
            <a:fld id="{449818A3-B556-7F4E-9CD5-E84A676666FD}" type="slidenum">
              <a:rPr lang="nl-NL" smtClean="0"/>
              <a:t>6</a:t>
            </a:fld>
            <a:endParaRPr lang="nl-NL"/>
          </a:p>
        </p:txBody>
      </p:sp>
    </p:spTree>
    <p:extLst>
      <p:ext uri="{BB962C8B-B14F-4D97-AF65-F5344CB8AC3E}">
        <p14:creationId xmlns:p14="http://schemas.microsoft.com/office/powerpoint/2010/main" val="34963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64858-A4BA-0F87-7ABE-6C073D45522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4B54DD0-2949-8EA3-DB62-3090E99C8EF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6020DDA-F731-4F91-F589-AFE81CA9EF85}"/>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D747C62D-4D5A-A60C-F918-1918C40BBED5}"/>
              </a:ext>
            </a:extLst>
          </p:cNvPr>
          <p:cNvSpPr>
            <a:spLocks noGrp="1"/>
          </p:cNvSpPr>
          <p:nvPr>
            <p:ph type="sldNum" sz="quarter" idx="5"/>
          </p:nvPr>
        </p:nvSpPr>
        <p:spPr/>
        <p:txBody>
          <a:bodyPr/>
          <a:lstStyle/>
          <a:p>
            <a:fld id="{449818A3-B556-7F4E-9CD5-E84A676666FD}" type="slidenum">
              <a:rPr lang="nl-NL" smtClean="0"/>
              <a:t>7</a:t>
            </a:fld>
            <a:endParaRPr lang="nl-NL"/>
          </a:p>
        </p:txBody>
      </p:sp>
    </p:spTree>
    <p:extLst>
      <p:ext uri="{BB962C8B-B14F-4D97-AF65-F5344CB8AC3E}">
        <p14:creationId xmlns:p14="http://schemas.microsoft.com/office/powerpoint/2010/main" val="1768336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Zie </a:t>
            </a:r>
            <a:r>
              <a:rPr lang="nl-NL" err="1"/>
              <a:t>hidden</a:t>
            </a:r>
            <a:r>
              <a:rPr lang="nl-NL"/>
              <a:t> slide 6</a:t>
            </a:r>
            <a:br>
              <a:rPr lang="nl-NL"/>
            </a:br>
            <a:r>
              <a:rPr lang="nl-NL"/>
              <a:t>PEP hoort bij EAM, maar zit in de praktijk in de applicatie….. Zit ’ernaast’ naast de applicatie…. Vandaar </a:t>
            </a:r>
            <a:r>
              <a:rPr lang="nl-NL" err="1"/>
              <a:t>gradient</a:t>
            </a:r>
            <a:r>
              <a:rPr lang="nl-NL"/>
              <a:t>….</a:t>
            </a:r>
          </a:p>
        </p:txBody>
      </p:sp>
      <p:sp>
        <p:nvSpPr>
          <p:cNvPr id="4" name="Tijdelijke aanduiding voor dianummer 3"/>
          <p:cNvSpPr>
            <a:spLocks noGrp="1"/>
          </p:cNvSpPr>
          <p:nvPr>
            <p:ph type="sldNum" sz="quarter" idx="5"/>
          </p:nvPr>
        </p:nvSpPr>
        <p:spPr/>
        <p:txBody>
          <a:bodyPr/>
          <a:lstStyle/>
          <a:p>
            <a:fld id="{449818A3-B556-7F4E-9CD5-E84A676666FD}" type="slidenum">
              <a:rPr lang="nl-NL" smtClean="0"/>
              <a:t>8</a:t>
            </a:fld>
            <a:endParaRPr lang="nl-NL"/>
          </a:p>
        </p:txBody>
      </p:sp>
    </p:spTree>
    <p:extLst>
      <p:ext uri="{BB962C8B-B14F-4D97-AF65-F5344CB8AC3E}">
        <p14:creationId xmlns:p14="http://schemas.microsoft.com/office/powerpoint/2010/main" val="1348771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4B214-C3AB-6362-FEB1-E47841AFBA5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0C50985-A4E8-31F6-A5FA-3F3204A0476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424733E-BF0C-B717-EF64-ED3E2931977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i="0" u="none" strike="noStrike">
                <a:solidFill>
                  <a:srgbClr val="000000"/>
                </a:solidFill>
                <a:effectLst/>
                <a:latin typeface="Fira Sans"/>
              </a:rPr>
              <a:t>Beoordeling van toegangsverzoek:</a:t>
            </a:r>
          </a:p>
          <a:p>
            <a:endParaRPr lang="nl-NL"/>
          </a:p>
        </p:txBody>
      </p:sp>
      <p:sp>
        <p:nvSpPr>
          <p:cNvPr id="4" name="Tijdelijke aanduiding voor dianummer 3">
            <a:extLst>
              <a:ext uri="{FF2B5EF4-FFF2-40B4-BE49-F238E27FC236}">
                <a16:creationId xmlns:a16="http://schemas.microsoft.com/office/drawing/2014/main" id="{35530396-3D6D-4032-122A-7859D74700BC}"/>
              </a:ext>
            </a:extLst>
          </p:cNvPr>
          <p:cNvSpPr>
            <a:spLocks noGrp="1"/>
          </p:cNvSpPr>
          <p:nvPr>
            <p:ph type="sldNum" sz="quarter" idx="5"/>
          </p:nvPr>
        </p:nvSpPr>
        <p:spPr/>
        <p:txBody>
          <a:bodyPr/>
          <a:lstStyle/>
          <a:p>
            <a:fld id="{449818A3-B556-7F4E-9CD5-E84A676666FD}" type="slidenum">
              <a:rPr lang="nl-NL" smtClean="0"/>
              <a:t>9</a:t>
            </a:fld>
            <a:endParaRPr lang="nl-NL"/>
          </a:p>
        </p:txBody>
      </p:sp>
    </p:spTree>
    <p:extLst>
      <p:ext uri="{BB962C8B-B14F-4D97-AF65-F5344CB8AC3E}">
        <p14:creationId xmlns:p14="http://schemas.microsoft.com/office/powerpoint/2010/main" val="3118859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07A0D-EE73-B2F6-88D6-6E6FE03A205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629F610-687D-2052-5C38-98D74CA4CB3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27BFAF8-0B94-A31E-F1EA-8A12F0143A1C}"/>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A2CD36E4-4F95-FFCF-6EAA-2176D3A14A52}"/>
              </a:ext>
            </a:extLst>
          </p:cNvPr>
          <p:cNvSpPr>
            <a:spLocks noGrp="1"/>
          </p:cNvSpPr>
          <p:nvPr>
            <p:ph type="sldNum" sz="quarter" idx="5"/>
          </p:nvPr>
        </p:nvSpPr>
        <p:spPr/>
        <p:txBody>
          <a:bodyPr/>
          <a:lstStyle/>
          <a:p>
            <a:fld id="{449818A3-B556-7F4E-9CD5-E84A676666FD}" type="slidenum">
              <a:rPr lang="nl-NL" smtClean="0"/>
              <a:t>10</a:t>
            </a:fld>
            <a:endParaRPr lang="nl-NL"/>
          </a:p>
        </p:txBody>
      </p:sp>
    </p:spTree>
    <p:extLst>
      <p:ext uri="{BB962C8B-B14F-4D97-AF65-F5344CB8AC3E}">
        <p14:creationId xmlns:p14="http://schemas.microsoft.com/office/powerpoint/2010/main" val="2412063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A8ED3-31E0-14AD-773C-F80AEFEEC73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0687670-01F3-F2DA-A184-79580C3A5DB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35BC32C-6201-DAD7-8413-DD4ADEF8D960}"/>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24499630-F854-7C99-4EF2-2F8EC5F2D058}"/>
              </a:ext>
            </a:extLst>
          </p:cNvPr>
          <p:cNvSpPr>
            <a:spLocks noGrp="1"/>
          </p:cNvSpPr>
          <p:nvPr>
            <p:ph type="sldNum" sz="quarter" idx="5"/>
          </p:nvPr>
        </p:nvSpPr>
        <p:spPr/>
        <p:txBody>
          <a:bodyPr/>
          <a:lstStyle/>
          <a:p>
            <a:fld id="{449818A3-B556-7F4E-9CD5-E84A676666FD}" type="slidenum">
              <a:rPr lang="nl-NL" smtClean="0"/>
              <a:t>11</a:t>
            </a:fld>
            <a:endParaRPr lang="nl-NL"/>
          </a:p>
        </p:txBody>
      </p:sp>
    </p:spTree>
    <p:extLst>
      <p:ext uri="{BB962C8B-B14F-4D97-AF65-F5344CB8AC3E}">
        <p14:creationId xmlns:p14="http://schemas.microsoft.com/office/powerpoint/2010/main" val="36389705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F03CA29-21D3-6A78-B138-584794F157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415246"/>
            <a:ext cx="7772400" cy="2442754"/>
          </a:xfrm>
          <a:prstGeom prst="rect">
            <a:avLst/>
          </a:prstGeom>
        </p:spPr>
      </p:pic>
      <p:sp>
        <p:nvSpPr>
          <p:cNvPr id="11" name="Rechthoek met aan één zijde afgeronde hoeken 10">
            <a:extLst>
              <a:ext uri="{FF2B5EF4-FFF2-40B4-BE49-F238E27FC236}">
                <a16:creationId xmlns:a16="http://schemas.microsoft.com/office/drawing/2014/main" id="{735C4261-F2B3-CD86-CB44-771D56D62D71}"/>
              </a:ext>
            </a:extLst>
          </p:cNvPr>
          <p:cNvSpPr/>
          <p:nvPr userDrawn="1"/>
        </p:nvSpPr>
        <p:spPr>
          <a:xfrm rot="5400000">
            <a:off x="4028283" y="-2143918"/>
            <a:ext cx="4135435" cy="10668002"/>
          </a:xfrm>
          <a:prstGeom prst="round2SameRect">
            <a:avLst/>
          </a:prstGeom>
          <a:solidFill>
            <a:srgbClr val="112F5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8977C2C1-E6EB-ADE7-FBBA-AA3FD796DC02}"/>
              </a:ext>
            </a:extLst>
          </p:cNvPr>
          <p:cNvSpPr>
            <a:spLocks noGrp="1"/>
          </p:cNvSpPr>
          <p:nvPr>
            <p:ph type="ctrTitle"/>
          </p:nvPr>
        </p:nvSpPr>
        <p:spPr>
          <a:xfrm>
            <a:off x="1524000" y="1122363"/>
            <a:ext cx="9144000" cy="2387600"/>
          </a:xfrm>
          <a:noFill/>
          <a:effectLst/>
        </p:spPr>
        <p:txBody>
          <a:bodyPr anchor="b"/>
          <a:lstStyle>
            <a:lvl1pPr algn="l">
              <a:defRPr sz="6000">
                <a:solidFill>
                  <a:schemeClr val="bg1"/>
                </a:solidFill>
              </a:defRPr>
            </a:lvl1pPr>
          </a:lstStyle>
          <a:p>
            <a:r>
              <a:rPr lang="nl-NL"/>
              <a:t>Klik om stijl te bewerken</a:t>
            </a:r>
          </a:p>
        </p:txBody>
      </p:sp>
      <p:sp>
        <p:nvSpPr>
          <p:cNvPr id="3" name="Ondertitel 2">
            <a:extLst>
              <a:ext uri="{FF2B5EF4-FFF2-40B4-BE49-F238E27FC236}">
                <a16:creationId xmlns:a16="http://schemas.microsoft.com/office/drawing/2014/main" id="{8F21E6CA-5C64-188E-D8F7-D1EA1D34AFEC}"/>
              </a:ext>
            </a:extLst>
          </p:cNvPr>
          <p:cNvSpPr>
            <a:spLocks noGrp="1"/>
          </p:cNvSpPr>
          <p:nvPr>
            <p:ph type="subTitle" idx="1"/>
          </p:nvPr>
        </p:nvSpPr>
        <p:spPr>
          <a:xfrm>
            <a:off x="1524000" y="3602038"/>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BEA7157-93FD-B56F-523D-93E8AF35AE86}"/>
              </a:ext>
            </a:extLst>
          </p:cNvPr>
          <p:cNvSpPr>
            <a:spLocks noGrp="1"/>
          </p:cNvSpPr>
          <p:nvPr>
            <p:ph type="dt" sz="half" idx="10"/>
          </p:nvPr>
        </p:nvSpPr>
        <p:spPr/>
        <p:txBody>
          <a:bodyPr/>
          <a:lstStyle/>
          <a:p>
            <a:fld id="{143A6A95-3FD8-9C48-85AA-6FECB852C84D}" type="datetimeFigureOut">
              <a:rPr lang="nl-NL" smtClean="0"/>
              <a:t>9-4-2025</a:t>
            </a:fld>
            <a:endParaRPr lang="nl-NL"/>
          </a:p>
        </p:txBody>
      </p:sp>
      <p:sp>
        <p:nvSpPr>
          <p:cNvPr id="5" name="Tijdelijke aanduiding voor voettekst 4">
            <a:extLst>
              <a:ext uri="{FF2B5EF4-FFF2-40B4-BE49-F238E27FC236}">
                <a16:creationId xmlns:a16="http://schemas.microsoft.com/office/drawing/2014/main" id="{B2153330-A7F9-1858-B2A5-26E35B02389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4F8C818-EDF9-A786-65B3-F6667F4BC3AB}"/>
              </a:ext>
            </a:extLst>
          </p:cNvPr>
          <p:cNvSpPr>
            <a:spLocks noGrp="1"/>
          </p:cNvSpPr>
          <p:nvPr>
            <p:ph type="sldNum" sz="quarter" idx="12"/>
          </p:nvPr>
        </p:nvSpPr>
        <p:spPr/>
        <p:txBody>
          <a:bodyPr/>
          <a:lstStyle/>
          <a:p>
            <a:fld id="{DF02394B-DFA9-E249-8215-E97519F84AE2}" type="slidenum">
              <a:rPr lang="nl-NL" smtClean="0"/>
              <a:t>‹#›</a:t>
            </a:fld>
            <a:endParaRPr lang="nl-NL"/>
          </a:p>
        </p:txBody>
      </p:sp>
    </p:spTree>
    <p:extLst>
      <p:ext uri="{BB962C8B-B14F-4D97-AF65-F5344CB8AC3E}">
        <p14:creationId xmlns:p14="http://schemas.microsoft.com/office/powerpoint/2010/main" val="1247636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003CC8-3D42-8A73-9601-2C7C91A4BB5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316728B-34F4-EB66-EB5D-7522E0A28A38}"/>
              </a:ext>
            </a:extLst>
          </p:cNvPr>
          <p:cNvSpPr>
            <a:spLocks noGrp="1"/>
          </p:cNvSpPr>
          <p:nvPr>
            <p:ph type="dt" sz="half" idx="10"/>
          </p:nvPr>
        </p:nvSpPr>
        <p:spPr/>
        <p:txBody>
          <a:bodyPr/>
          <a:lstStyle/>
          <a:p>
            <a:fld id="{143A6A95-3FD8-9C48-85AA-6FECB852C84D}" type="datetimeFigureOut">
              <a:rPr lang="nl-NL" smtClean="0"/>
              <a:t>9-4-2025</a:t>
            </a:fld>
            <a:endParaRPr lang="nl-NL"/>
          </a:p>
        </p:txBody>
      </p:sp>
      <p:sp>
        <p:nvSpPr>
          <p:cNvPr id="4" name="Tijdelijke aanduiding voor voettekst 3">
            <a:extLst>
              <a:ext uri="{FF2B5EF4-FFF2-40B4-BE49-F238E27FC236}">
                <a16:creationId xmlns:a16="http://schemas.microsoft.com/office/drawing/2014/main" id="{E5777070-BA96-3E0A-1054-74483478078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F62E630-B729-46ED-34F9-F30A784C4F9A}"/>
              </a:ext>
            </a:extLst>
          </p:cNvPr>
          <p:cNvSpPr>
            <a:spLocks noGrp="1"/>
          </p:cNvSpPr>
          <p:nvPr>
            <p:ph type="sldNum" sz="quarter" idx="12"/>
          </p:nvPr>
        </p:nvSpPr>
        <p:spPr/>
        <p:txBody>
          <a:bodyPr/>
          <a:lstStyle/>
          <a:p>
            <a:fld id="{DF02394B-DFA9-E249-8215-E97519F84AE2}" type="slidenum">
              <a:rPr lang="nl-NL" smtClean="0"/>
              <a:t>‹#›</a:t>
            </a:fld>
            <a:endParaRPr lang="nl-NL"/>
          </a:p>
        </p:txBody>
      </p:sp>
    </p:spTree>
    <p:extLst>
      <p:ext uri="{BB962C8B-B14F-4D97-AF65-F5344CB8AC3E}">
        <p14:creationId xmlns:p14="http://schemas.microsoft.com/office/powerpoint/2010/main" val="3452461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684001D-923C-0DDF-A88F-984CDFAC9F33}"/>
              </a:ext>
            </a:extLst>
          </p:cNvPr>
          <p:cNvSpPr>
            <a:spLocks noGrp="1"/>
          </p:cNvSpPr>
          <p:nvPr>
            <p:ph type="dt" sz="half" idx="10"/>
          </p:nvPr>
        </p:nvSpPr>
        <p:spPr/>
        <p:txBody>
          <a:bodyPr/>
          <a:lstStyle/>
          <a:p>
            <a:fld id="{143A6A95-3FD8-9C48-85AA-6FECB852C84D}" type="datetimeFigureOut">
              <a:rPr lang="nl-NL" smtClean="0"/>
              <a:t>9-4-2025</a:t>
            </a:fld>
            <a:endParaRPr lang="nl-NL"/>
          </a:p>
        </p:txBody>
      </p:sp>
      <p:sp>
        <p:nvSpPr>
          <p:cNvPr id="3" name="Tijdelijke aanduiding voor voettekst 2">
            <a:extLst>
              <a:ext uri="{FF2B5EF4-FFF2-40B4-BE49-F238E27FC236}">
                <a16:creationId xmlns:a16="http://schemas.microsoft.com/office/drawing/2014/main" id="{7BCA677F-0DD3-8D42-6F13-1C2A01E4F09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BAB2299-25B1-D256-15D5-F6F1D212DC75}"/>
              </a:ext>
            </a:extLst>
          </p:cNvPr>
          <p:cNvSpPr>
            <a:spLocks noGrp="1"/>
          </p:cNvSpPr>
          <p:nvPr>
            <p:ph type="sldNum" sz="quarter" idx="12"/>
          </p:nvPr>
        </p:nvSpPr>
        <p:spPr/>
        <p:txBody>
          <a:bodyPr/>
          <a:lstStyle/>
          <a:p>
            <a:fld id="{DF02394B-DFA9-E249-8215-E97519F84AE2}" type="slidenum">
              <a:rPr lang="nl-NL" smtClean="0"/>
              <a:t>‹#›</a:t>
            </a:fld>
            <a:endParaRPr lang="nl-NL"/>
          </a:p>
        </p:txBody>
      </p:sp>
    </p:spTree>
    <p:extLst>
      <p:ext uri="{BB962C8B-B14F-4D97-AF65-F5344CB8AC3E}">
        <p14:creationId xmlns:p14="http://schemas.microsoft.com/office/powerpoint/2010/main" val="2429526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7A335D-0EDB-5210-B2FD-2EC6D96469A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D5EF8E4-83F7-001E-244F-EB99A9051F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A729775-C4CE-7917-F05E-844B6E6B67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665DD01-C4DB-6F38-E4E9-2529F3908541}"/>
              </a:ext>
            </a:extLst>
          </p:cNvPr>
          <p:cNvSpPr>
            <a:spLocks noGrp="1"/>
          </p:cNvSpPr>
          <p:nvPr>
            <p:ph type="dt" sz="half" idx="10"/>
          </p:nvPr>
        </p:nvSpPr>
        <p:spPr/>
        <p:txBody>
          <a:bodyPr/>
          <a:lstStyle/>
          <a:p>
            <a:fld id="{143A6A95-3FD8-9C48-85AA-6FECB852C84D}" type="datetimeFigureOut">
              <a:rPr lang="nl-NL" smtClean="0"/>
              <a:t>9-4-2025</a:t>
            </a:fld>
            <a:endParaRPr lang="nl-NL"/>
          </a:p>
        </p:txBody>
      </p:sp>
      <p:sp>
        <p:nvSpPr>
          <p:cNvPr id="6" name="Tijdelijke aanduiding voor voettekst 5">
            <a:extLst>
              <a:ext uri="{FF2B5EF4-FFF2-40B4-BE49-F238E27FC236}">
                <a16:creationId xmlns:a16="http://schemas.microsoft.com/office/drawing/2014/main" id="{256B9C58-0DDE-E41B-3F4D-51CDE3FA7AD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A5CDD8C-FB75-BD16-3DDD-1F48B53C9E48}"/>
              </a:ext>
            </a:extLst>
          </p:cNvPr>
          <p:cNvSpPr>
            <a:spLocks noGrp="1"/>
          </p:cNvSpPr>
          <p:nvPr>
            <p:ph type="sldNum" sz="quarter" idx="12"/>
          </p:nvPr>
        </p:nvSpPr>
        <p:spPr/>
        <p:txBody>
          <a:bodyPr/>
          <a:lstStyle/>
          <a:p>
            <a:fld id="{DF02394B-DFA9-E249-8215-E97519F84AE2}" type="slidenum">
              <a:rPr lang="nl-NL" smtClean="0"/>
              <a:t>‹#›</a:t>
            </a:fld>
            <a:endParaRPr lang="nl-NL"/>
          </a:p>
        </p:txBody>
      </p:sp>
    </p:spTree>
    <p:extLst>
      <p:ext uri="{BB962C8B-B14F-4D97-AF65-F5344CB8AC3E}">
        <p14:creationId xmlns:p14="http://schemas.microsoft.com/office/powerpoint/2010/main" val="3961343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826CB9-FA3D-213E-255A-6602246569B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23965FE3-4075-5837-56DC-A3D490D26C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BF05CD46-3226-F3AA-D3EB-802E250126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90C7CE4-C141-F6FF-92C7-E9D5F43AC6DF}"/>
              </a:ext>
            </a:extLst>
          </p:cNvPr>
          <p:cNvSpPr>
            <a:spLocks noGrp="1"/>
          </p:cNvSpPr>
          <p:nvPr>
            <p:ph type="dt" sz="half" idx="10"/>
          </p:nvPr>
        </p:nvSpPr>
        <p:spPr/>
        <p:txBody>
          <a:bodyPr/>
          <a:lstStyle/>
          <a:p>
            <a:fld id="{143A6A95-3FD8-9C48-85AA-6FECB852C84D}" type="datetimeFigureOut">
              <a:rPr lang="nl-NL" smtClean="0"/>
              <a:t>9-4-2025</a:t>
            </a:fld>
            <a:endParaRPr lang="nl-NL"/>
          </a:p>
        </p:txBody>
      </p:sp>
      <p:sp>
        <p:nvSpPr>
          <p:cNvPr id="6" name="Tijdelijke aanduiding voor voettekst 5">
            <a:extLst>
              <a:ext uri="{FF2B5EF4-FFF2-40B4-BE49-F238E27FC236}">
                <a16:creationId xmlns:a16="http://schemas.microsoft.com/office/drawing/2014/main" id="{5BA1D351-8174-F44A-D880-8E63FB6332B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832F889-7095-9421-839A-1FE09D2CD947}"/>
              </a:ext>
            </a:extLst>
          </p:cNvPr>
          <p:cNvSpPr>
            <a:spLocks noGrp="1"/>
          </p:cNvSpPr>
          <p:nvPr>
            <p:ph type="sldNum" sz="quarter" idx="12"/>
          </p:nvPr>
        </p:nvSpPr>
        <p:spPr/>
        <p:txBody>
          <a:bodyPr/>
          <a:lstStyle/>
          <a:p>
            <a:fld id="{DF02394B-DFA9-E249-8215-E97519F84AE2}" type="slidenum">
              <a:rPr lang="nl-NL" smtClean="0"/>
              <a:t>‹#›</a:t>
            </a:fld>
            <a:endParaRPr lang="nl-NL"/>
          </a:p>
        </p:txBody>
      </p:sp>
    </p:spTree>
    <p:extLst>
      <p:ext uri="{BB962C8B-B14F-4D97-AF65-F5344CB8AC3E}">
        <p14:creationId xmlns:p14="http://schemas.microsoft.com/office/powerpoint/2010/main" val="3071371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2_Afbeelding met bijschrif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5AEFB99-9357-7A11-9BFD-6B7B3DF0E6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3784272" y="506819"/>
            <a:ext cx="7772400" cy="5086427"/>
          </a:xfrm>
          <a:prstGeom prst="rect">
            <a:avLst/>
          </a:prstGeom>
        </p:spPr>
      </p:pic>
      <p:sp>
        <p:nvSpPr>
          <p:cNvPr id="2" name="Titel 1">
            <a:extLst>
              <a:ext uri="{FF2B5EF4-FFF2-40B4-BE49-F238E27FC236}">
                <a16:creationId xmlns:a16="http://schemas.microsoft.com/office/drawing/2014/main" id="{7A826CB9-FA3D-213E-255A-6602246569B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23965FE3-4075-5837-56DC-A3D490D26C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BF05CD46-3226-F3AA-D3EB-802E250126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90C7CE4-C141-F6FF-92C7-E9D5F43AC6DF}"/>
              </a:ext>
            </a:extLst>
          </p:cNvPr>
          <p:cNvSpPr>
            <a:spLocks noGrp="1"/>
          </p:cNvSpPr>
          <p:nvPr>
            <p:ph type="dt" sz="half" idx="10"/>
          </p:nvPr>
        </p:nvSpPr>
        <p:spPr/>
        <p:txBody>
          <a:bodyPr/>
          <a:lstStyle/>
          <a:p>
            <a:fld id="{143A6A95-3FD8-9C48-85AA-6FECB852C84D}" type="datetimeFigureOut">
              <a:rPr lang="nl-NL" smtClean="0"/>
              <a:t>9-4-2025</a:t>
            </a:fld>
            <a:endParaRPr lang="nl-NL"/>
          </a:p>
        </p:txBody>
      </p:sp>
      <p:sp>
        <p:nvSpPr>
          <p:cNvPr id="6" name="Tijdelijke aanduiding voor voettekst 5">
            <a:extLst>
              <a:ext uri="{FF2B5EF4-FFF2-40B4-BE49-F238E27FC236}">
                <a16:creationId xmlns:a16="http://schemas.microsoft.com/office/drawing/2014/main" id="{5BA1D351-8174-F44A-D880-8E63FB6332B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832F889-7095-9421-839A-1FE09D2CD947}"/>
              </a:ext>
            </a:extLst>
          </p:cNvPr>
          <p:cNvSpPr>
            <a:spLocks noGrp="1"/>
          </p:cNvSpPr>
          <p:nvPr>
            <p:ph type="sldNum" sz="quarter" idx="12"/>
          </p:nvPr>
        </p:nvSpPr>
        <p:spPr/>
        <p:txBody>
          <a:bodyPr/>
          <a:lstStyle/>
          <a:p>
            <a:fld id="{DF02394B-DFA9-E249-8215-E97519F84AE2}" type="slidenum">
              <a:rPr lang="nl-NL" smtClean="0"/>
              <a:t>‹#›</a:t>
            </a:fld>
            <a:endParaRPr lang="nl-NL"/>
          </a:p>
        </p:txBody>
      </p:sp>
    </p:spTree>
    <p:extLst>
      <p:ext uri="{BB962C8B-B14F-4D97-AF65-F5344CB8AC3E}">
        <p14:creationId xmlns:p14="http://schemas.microsoft.com/office/powerpoint/2010/main" val="790738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1_Afbeelding met bijschrift">
    <p:bg>
      <p:bgPr>
        <a:gradFill>
          <a:gsLst>
            <a:gs pos="0">
              <a:srgbClr val="00B0F0"/>
            </a:gs>
            <a:gs pos="100000">
              <a:srgbClr val="0070C0"/>
            </a:gs>
          </a:gsLst>
          <a:lin ang="5400000" scaled="1"/>
        </a:gra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D94C15D-92AD-F2CC-24E8-31DD6D8C31C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9900000">
            <a:off x="-4084305" y="-2250231"/>
            <a:ext cx="9237739" cy="6037163"/>
          </a:xfrm>
          <a:prstGeom prst="rect">
            <a:avLst/>
          </a:prstGeom>
        </p:spPr>
      </p:pic>
      <p:sp>
        <p:nvSpPr>
          <p:cNvPr id="2" name="Titel 1">
            <a:extLst>
              <a:ext uri="{FF2B5EF4-FFF2-40B4-BE49-F238E27FC236}">
                <a16:creationId xmlns:a16="http://schemas.microsoft.com/office/drawing/2014/main" id="{7A826CB9-FA3D-213E-255A-6602246569B2}"/>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nl-NL"/>
              <a:t>Klik om stijl te bewerken</a:t>
            </a:r>
          </a:p>
        </p:txBody>
      </p:sp>
      <p:sp>
        <p:nvSpPr>
          <p:cNvPr id="3" name="Tijdelijke aanduiding voor afbeelding 2">
            <a:extLst>
              <a:ext uri="{FF2B5EF4-FFF2-40B4-BE49-F238E27FC236}">
                <a16:creationId xmlns:a16="http://schemas.microsoft.com/office/drawing/2014/main" id="{23965FE3-4075-5837-56DC-A3D490D26CCE}"/>
              </a:ext>
            </a:extLst>
          </p:cNvPr>
          <p:cNvSpPr>
            <a:spLocks noGrp="1"/>
          </p:cNvSpPr>
          <p:nvPr>
            <p:ph type="pic" idx="1"/>
          </p:nvPr>
        </p:nvSpPr>
        <p:spPr>
          <a:xfrm>
            <a:off x="5183188" y="987425"/>
            <a:ext cx="6172200" cy="4873625"/>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BF05CD46-3226-F3AA-D3EB-802E25012635}"/>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90C7CE4-C141-F6FF-92C7-E9D5F43AC6DF}"/>
              </a:ext>
            </a:extLst>
          </p:cNvPr>
          <p:cNvSpPr>
            <a:spLocks noGrp="1"/>
          </p:cNvSpPr>
          <p:nvPr>
            <p:ph type="dt" sz="half" idx="10"/>
          </p:nvPr>
        </p:nvSpPr>
        <p:spPr/>
        <p:txBody>
          <a:bodyPr/>
          <a:lstStyle/>
          <a:p>
            <a:fld id="{143A6A95-3FD8-9C48-85AA-6FECB852C84D}" type="datetimeFigureOut">
              <a:rPr lang="nl-NL" smtClean="0"/>
              <a:t>9-4-2025</a:t>
            </a:fld>
            <a:endParaRPr lang="nl-NL"/>
          </a:p>
        </p:txBody>
      </p:sp>
      <p:sp>
        <p:nvSpPr>
          <p:cNvPr id="6" name="Tijdelijke aanduiding voor voettekst 5">
            <a:extLst>
              <a:ext uri="{FF2B5EF4-FFF2-40B4-BE49-F238E27FC236}">
                <a16:creationId xmlns:a16="http://schemas.microsoft.com/office/drawing/2014/main" id="{5BA1D351-8174-F44A-D880-8E63FB6332B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832F889-7095-9421-839A-1FE09D2CD947}"/>
              </a:ext>
            </a:extLst>
          </p:cNvPr>
          <p:cNvSpPr>
            <a:spLocks noGrp="1"/>
          </p:cNvSpPr>
          <p:nvPr>
            <p:ph type="sldNum" sz="quarter" idx="12"/>
          </p:nvPr>
        </p:nvSpPr>
        <p:spPr/>
        <p:txBody>
          <a:bodyPr/>
          <a:lstStyle/>
          <a:p>
            <a:fld id="{DF02394B-DFA9-E249-8215-E97519F84AE2}" type="slidenum">
              <a:rPr lang="nl-NL" smtClean="0"/>
              <a:t>‹#›</a:t>
            </a:fld>
            <a:endParaRPr lang="nl-NL"/>
          </a:p>
        </p:txBody>
      </p:sp>
    </p:spTree>
    <p:extLst>
      <p:ext uri="{BB962C8B-B14F-4D97-AF65-F5344CB8AC3E}">
        <p14:creationId xmlns:p14="http://schemas.microsoft.com/office/powerpoint/2010/main" val="1544798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3B6519-C24D-0261-799B-F50F085E462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8676437-A7F7-5E0E-E48D-4CED7806B6B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61CAA22-242A-2219-B6A5-577A8A7F2A37}"/>
              </a:ext>
            </a:extLst>
          </p:cNvPr>
          <p:cNvSpPr>
            <a:spLocks noGrp="1"/>
          </p:cNvSpPr>
          <p:nvPr>
            <p:ph type="dt" sz="half" idx="10"/>
          </p:nvPr>
        </p:nvSpPr>
        <p:spPr/>
        <p:txBody>
          <a:bodyPr/>
          <a:lstStyle/>
          <a:p>
            <a:fld id="{143A6A95-3FD8-9C48-85AA-6FECB852C84D}" type="datetimeFigureOut">
              <a:rPr lang="nl-NL" smtClean="0"/>
              <a:t>9-4-2025</a:t>
            </a:fld>
            <a:endParaRPr lang="nl-NL"/>
          </a:p>
        </p:txBody>
      </p:sp>
      <p:sp>
        <p:nvSpPr>
          <p:cNvPr id="5" name="Tijdelijke aanduiding voor voettekst 4">
            <a:extLst>
              <a:ext uri="{FF2B5EF4-FFF2-40B4-BE49-F238E27FC236}">
                <a16:creationId xmlns:a16="http://schemas.microsoft.com/office/drawing/2014/main" id="{C514DEE3-D89E-9D9E-1616-61EB7C903B6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8168FC5-5F5A-E918-7E1D-7E6691DB2D65}"/>
              </a:ext>
            </a:extLst>
          </p:cNvPr>
          <p:cNvSpPr>
            <a:spLocks noGrp="1"/>
          </p:cNvSpPr>
          <p:nvPr>
            <p:ph type="sldNum" sz="quarter" idx="12"/>
          </p:nvPr>
        </p:nvSpPr>
        <p:spPr/>
        <p:txBody>
          <a:bodyPr/>
          <a:lstStyle/>
          <a:p>
            <a:fld id="{DF02394B-DFA9-E249-8215-E97519F84AE2}" type="slidenum">
              <a:rPr lang="nl-NL" smtClean="0"/>
              <a:t>‹#›</a:t>
            </a:fld>
            <a:endParaRPr lang="nl-NL"/>
          </a:p>
        </p:txBody>
      </p:sp>
    </p:spTree>
    <p:extLst>
      <p:ext uri="{BB962C8B-B14F-4D97-AF65-F5344CB8AC3E}">
        <p14:creationId xmlns:p14="http://schemas.microsoft.com/office/powerpoint/2010/main" val="1145025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A9CDCF0-4E02-E360-4DE7-00156A4851E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2996E86-68E8-7710-5523-AD872CA0B7B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14C4A21-7FFF-F9D0-6C84-6F6806B16DE3}"/>
              </a:ext>
            </a:extLst>
          </p:cNvPr>
          <p:cNvSpPr>
            <a:spLocks noGrp="1"/>
          </p:cNvSpPr>
          <p:nvPr>
            <p:ph type="dt" sz="half" idx="10"/>
          </p:nvPr>
        </p:nvSpPr>
        <p:spPr/>
        <p:txBody>
          <a:bodyPr/>
          <a:lstStyle/>
          <a:p>
            <a:fld id="{143A6A95-3FD8-9C48-85AA-6FECB852C84D}" type="datetimeFigureOut">
              <a:rPr lang="nl-NL" smtClean="0"/>
              <a:t>9-4-2025</a:t>
            </a:fld>
            <a:endParaRPr lang="nl-NL"/>
          </a:p>
        </p:txBody>
      </p:sp>
      <p:sp>
        <p:nvSpPr>
          <p:cNvPr id="5" name="Tijdelijke aanduiding voor voettekst 4">
            <a:extLst>
              <a:ext uri="{FF2B5EF4-FFF2-40B4-BE49-F238E27FC236}">
                <a16:creationId xmlns:a16="http://schemas.microsoft.com/office/drawing/2014/main" id="{40372C6A-F4BF-E723-D6C4-93F39FC60DC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9A33B9F-2685-02DB-B489-1790710A3651}"/>
              </a:ext>
            </a:extLst>
          </p:cNvPr>
          <p:cNvSpPr>
            <a:spLocks noGrp="1"/>
          </p:cNvSpPr>
          <p:nvPr>
            <p:ph type="sldNum" sz="quarter" idx="12"/>
          </p:nvPr>
        </p:nvSpPr>
        <p:spPr/>
        <p:txBody>
          <a:bodyPr/>
          <a:lstStyle/>
          <a:p>
            <a:fld id="{DF02394B-DFA9-E249-8215-E97519F84AE2}" type="slidenum">
              <a:rPr lang="nl-NL" smtClean="0"/>
              <a:t>‹#›</a:t>
            </a:fld>
            <a:endParaRPr lang="nl-NL"/>
          </a:p>
        </p:txBody>
      </p:sp>
    </p:spTree>
    <p:extLst>
      <p:ext uri="{BB962C8B-B14F-4D97-AF65-F5344CB8AC3E}">
        <p14:creationId xmlns:p14="http://schemas.microsoft.com/office/powerpoint/2010/main" val="3379496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98B75E-4815-BDF7-151D-EC7D7556173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ECB2F8E-2F1B-7D84-8CF2-AEB2AB65A9EE}"/>
              </a:ext>
            </a:extLst>
          </p:cNvPr>
          <p:cNvSpPr>
            <a:spLocks noGrp="1"/>
          </p:cNvSpPr>
          <p:nvPr>
            <p:ph idx="1"/>
          </p:nvPr>
        </p:nvSpPr>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AD14B7B-DC15-21C7-AAF4-4CF0B6936885}"/>
              </a:ext>
            </a:extLst>
          </p:cNvPr>
          <p:cNvSpPr>
            <a:spLocks noGrp="1"/>
          </p:cNvSpPr>
          <p:nvPr>
            <p:ph type="dt" sz="half" idx="10"/>
          </p:nvPr>
        </p:nvSpPr>
        <p:spPr/>
        <p:txBody>
          <a:bodyPr/>
          <a:lstStyle/>
          <a:p>
            <a:fld id="{143A6A95-3FD8-9C48-85AA-6FECB852C84D}" type="datetimeFigureOut">
              <a:rPr lang="nl-NL" smtClean="0"/>
              <a:t>9-4-2025</a:t>
            </a:fld>
            <a:endParaRPr lang="nl-NL"/>
          </a:p>
        </p:txBody>
      </p:sp>
      <p:sp>
        <p:nvSpPr>
          <p:cNvPr id="5" name="Tijdelijke aanduiding voor voettekst 4">
            <a:extLst>
              <a:ext uri="{FF2B5EF4-FFF2-40B4-BE49-F238E27FC236}">
                <a16:creationId xmlns:a16="http://schemas.microsoft.com/office/drawing/2014/main" id="{240BE83D-B5FC-F378-8B75-FD45808734A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8D65748-771A-0C05-5427-C6156EFB8AC6}"/>
              </a:ext>
            </a:extLst>
          </p:cNvPr>
          <p:cNvSpPr>
            <a:spLocks noGrp="1"/>
          </p:cNvSpPr>
          <p:nvPr>
            <p:ph type="sldNum" sz="quarter" idx="12"/>
          </p:nvPr>
        </p:nvSpPr>
        <p:spPr/>
        <p:txBody>
          <a:bodyPr/>
          <a:lstStyle/>
          <a:p>
            <a:fld id="{DF02394B-DFA9-E249-8215-E97519F84AE2}" type="slidenum">
              <a:rPr lang="nl-NL" smtClean="0"/>
              <a:t>‹#›</a:t>
            </a:fld>
            <a:endParaRPr lang="nl-NL"/>
          </a:p>
        </p:txBody>
      </p:sp>
    </p:spTree>
    <p:extLst>
      <p:ext uri="{BB962C8B-B14F-4D97-AF65-F5344CB8AC3E}">
        <p14:creationId xmlns:p14="http://schemas.microsoft.com/office/powerpoint/2010/main" val="1592805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el en object">
    <p:bg>
      <p:bgPr>
        <a:gradFill>
          <a:gsLst>
            <a:gs pos="0">
              <a:srgbClr val="797979"/>
            </a:gs>
            <a:gs pos="99000">
              <a:srgbClr val="929292"/>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98B75E-4815-BDF7-151D-EC7D7556173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ECB2F8E-2F1B-7D84-8CF2-AEB2AB65A9E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AD14B7B-DC15-21C7-AAF4-4CF0B6936885}"/>
              </a:ext>
            </a:extLst>
          </p:cNvPr>
          <p:cNvSpPr>
            <a:spLocks noGrp="1"/>
          </p:cNvSpPr>
          <p:nvPr>
            <p:ph type="dt" sz="half" idx="10"/>
          </p:nvPr>
        </p:nvSpPr>
        <p:spPr/>
        <p:txBody>
          <a:bodyPr/>
          <a:lstStyle/>
          <a:p>
            <a:fld id="{143A6A95-3FD8-9C48-85AA-6FECB852C84D}" type="datetimeFigureOut">
              <a:rPr lang="nl-NL" smtClean="0"/>
              <a:t>9-4-2025</a:t>
            </a:fld>
            <a:endParaRPr lang="nl-NL"/>
          </a:p>
        </p:txBody>
      </p:sp>
      <p:sp>
        <p:nvSpPr>
          <p:cNvPr id="5" name="Tijdelijke aanduiding voor voettekst 4">
            <a:extLst>
              <a:ext uri="{FF2B5EF4-FFF2-40B4-BE49-F238E27FC236}">
                <a16:creationId xmlns:a16="http://schemas.microsoft.com/office/drawing/2014/main" id="{240BE83D-B5FC-F378-8B75-FD45808734A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8D65748-771A-0C05-5427-C6156EFB8AC6}"/>
              </a:ext>
            </a:extLst>
          </p:cNvPr>
          <p:cNvSpPr>
            <a:spLocks noGrp="1"/>
          </p:cNvSpPr>
          <p:nvPr>
            <p:ph type="sldNum" sz="quarter" idx="12"/>
          </p:nvPr>
        </p:nvSpPr>
        <p:spPr/>
        <p:txBody>
          <a:bodyPr/>
          <a:lstStyle/>
          <a:p>
            <a:fld id="{DF02394B-DFA9-E249-8215-E97519F84AE2}" type="slidenum">
              <a:rPr lang="nl-NL" smtClean="0"/>
              <a:t>‹#›</a:t>
            </a:fld>
            <a:endParaRPr lang="nl-NL"/>
          </a:p>
        </p:txBody>
      </p:sp>
    </p:spTree>
    <p:extLst>
      <p:ext uri="{BB962C8B-B14F-4D97-AF65-F5344CB8AC3E}">
        <p14:creationId xmlns:p14="http://schemas.microsoft.com/office/powerpoint/2010/main" val="2526771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9B39FDA2-8377-3FF4-3D3C-5E41E4D0DB9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430932" y="789450"/>
            <a:ext cx="7772400" cy="5086427"/>
          </a:xfrm>
          <a:prstGeom prst="rect">
            <a:avLst/>
          </a:prstGeom>
        </p:spPr>
      </p:pic>
      <p:sp>
        <p:nvSpPr>
          <p:cNvPr id="2" name="Titel 1">
            <a:extLst>
              <a:ext uri="{FF2B5EF4-FFF2-40B4-BE49-F238E27FC236}">
                <a16:creationId xmlns:a16="http://schemas.microsoft.com/office/drawing/2014/main" id="{2698B75E-4815-BDF7-151D-EC7D7556173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ECB2F8E-2F1B-7D84-8CF2-AEB2AB65A9EE}"/>
              </a:ext>
            </a:extLst>
          </p:cNvPr>
          <p:cNvSpPr>
            <a:spLocks noGrp="1"/>
          </p:cNvSpPr>
          <p:nvPr>
            <p:ph idx="1"/>
          </p:nvPr>
        </p:nvSpPr>
        <p:spPr>
          <a:noFill/>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AD14B7B-DC15-21C7-AAF4-4CF0B6936885}"/>
              </a:ext>
            </a:extLst>
          </p:cNvPr>
          <p:cNvSpPr>
            <a:spLocks noGrp="1"/>
          </p:cNvSpPr>
          <p:nvPr>
            <p:ph type="dt" sz="half" idx="10"/>
          </p:nvPr>
        </p:nvSpPr>
        <p:spPr/>
        <p:txBody>
          <a:bodyPr/>
          <a:lstStyle/>
          <a:p>
            <a:fld id="{143A6A95-3FD8-9C48-85AA-6FECB852C84D}" type="datetimeFigureOut">
              <a:rPr lang="nl-NL" smtClean="0"/>
              <a:t>9-4-2025</a:t>
            </a:fld>
            <a:endParaRPr lang="nl-NL"/>
          </a:p>
        </p:txBody>
      </p:sp>
      <p:sp>
        <p:nvSpPr>
          <p:cNvPr id="5" name="Tijdelijke aanduiding voor voettekst 4">
            <a:extLst>
              <a:ext uri="{FF2B5EF4-FFF2-40B4-BE49-F238E27FC236}">
                <a16:creationId xmlns:a16="http://schemas.microsoft.com/office/drawing/2014/main" id="{240BE83D-B5FC-F378-8B75-FD45808734A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8D65748-771A-0C05-5427-C6156EFB8AC6}"/>
              </a:ext>
            </a:extLst>
          </p:cNvPr>
          <p:cNvSpPr>
            <a:spLocks noGrp="1"/>
          </p:cNvSpPr>
          <p:nvPr>
            <p:ph type="sldNum" sz="quarter" idx="12"/>
          </p:nvPr>
        </p:nvSpPr>
        <p:spPr/>
        <p:txBody>
          <a:bodyPr/>
          <a:lstStyle/>
          <a:p>
            <a:fld id="{DF02394B-DFA9-E249-8215-E97519F84AE2}" type="slidenum">
              <a:rPr lang="nl-NL" smtClean="0"/>
              <a:t>‹#›</a:t>
            </a:fld>
            <a:endParaRPr lang="nl-NL"/>
          </a:p>
        </p:txBody>
      </p:sp>
    </p:spTree>
    <p:extLst>
      <p:ext uri="{BB962C8B-B14F-4D97-AF65-F5344CB8AC3E}">
        <p14:creationId xmlns:p14="http://schemas.microsoft.com/office/powerpoint/2010/main" val="1864113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ekop (A)">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20E7B81F-EE72-2973-3590-AB72C554B8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19600" y="0"/>
            <a:ext cx="7772400" cy="5488566"/>
          </a:xfrm>
          <a:prstGeom prst="rect">
            <a:avLst/>
          </a:prstGeom>
        </p:spPr>
      </p:pic>
      <p:sp>
        <p:nvSpPr>
          <p:cNvPr id="2" name="Titel 1">
            <a:extLst>
              <a:ext uri="{FF2B5EF4-FFF2-40B4-BE49-F238E27FC236}">
                <a16:creationId xmlns:a16="http://schemas.microsoft.com/office/drawing/2014/main" id="{EB76DDD3-09EE-16FA-2713-C5F6294229D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19CD3DB-ED41-FEA0-38F4-5B63B7A45932}"/>
              </a:ext>
            </a:extLst>
          </p:cNvPr>
          <p:cNvSpPr>
            <a:spLocks noGrp="1"/>
          </p:cNvSpPr>
          <p:nvPr>
            <p:ph type="body" idx="1"/>
          </p:nvPr>
        </p:nvSpPr>
        <p:spPr>
          <a:xfrm>
            <a:off x="831850" y="4589463"/>
            <a:ext cx="10515600" cy="1500187"/>
          </a:xfrm>
        </p:spPr>
        <p:txBody>
          <a:bodyPr/>
          <a:lstStyle>
            <a:lvl1pPr marL="0" indent="0">
              <a:buNone/>
              <a:defRPr sz="2400">
                <a:solidFill>
                  <a:srgbClr val="00B050"/>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07F73EF-A5FD-BDA6-A998-ACC53B666206}"/>
              </a:ext>
            </a:extLst>
          </p:cNvPr>
          <p:cNvSpPr>
            <a:spLocks noGrp="1"/>
          </p:cNvSpPr>
          <p:nvPr>
            <p:ph type="dt" sz="half" idx="10"/>
          </p:nvPr>
        </p:nvSpPr>
        <p:spPr/>
        <p:txBody>
          <a:bodyPr/>
          <a:lstStyle/>
          <a:p>
            <a:fld id="{143A6A95-3FD8-9C48-85AA-6FECB852C84D}" type="datetimeFigureOut">
              <a:rPr lang="nl-NL" smtClean="0"/>
              <a:t>9-4-2025</a:t>
            </a:fld>
            <a:endParaRPr lang="nl-NL"/>
          </a:p>
        </p:txBody>
      </p:sp>
      <p:sp>
        <p:nvSpPr>
          <p:cNvPr id="5" name="Tijdelijke aanduiding voor voettekst 4">
            <a:extLst>
              <a:ext uri="{FF2B5EF4-FFF2-40B4-BE49-F238E27FC236}">
                <a16:creationId xmlns:a16="http://schemas.microsoft.com/office/drawing/2014/main" id="{D8AE56D5-DB11-E3B8-0B13-C6CF4160187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92B66DC-DD81-4DE0-DC22-9930BFDD137D}"/>
              </a:ext>
            </a:extLst>
          </p:cNvPr>
          <p:cNvSpPr>
            <a:spLocks noGrp="1"/>
          </p:cNvSpPr>
          <p:nvPr>
            <p:ph type="sldNum" sz="quarter" idx="12"/>
          </p:nvPr>
        </p:nvSpPr>
        <p:spPr/>
        <p:txBody>
          <a:bodyPr/>
          <a:lstStyle/>
          <a:p>
            <a:fld id="{DF02394B-DFA9-E249-8215-E97519F84AE2}" type="slidenum">
              <a:rPr lang="nl-NL" smtClean="0"/>
              <a:t>‹#›</a:t>
            </a:fld>
            <a:endParaRPr lang="nl-NL"/>
          </a:p>
        </p:txBody>
      </p:sp>
    </p:spTree>
    <p:extLst>
      <p:ext uri="{BB962C8B-B14F-4D97-AF65-F5344CB8AC3E}">
        <p14:creationId xmlns:p14="http://schemas.microsoft.com/office/powerpoint/2010/main" val="3606825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ekop (B)">
    <p:bg>
      <p:bgPr>
        <a:gradFill>
          <a:gsLst>
            <a:gs pos="0">
              <a:srgbClr val="4EB4D9"/>
            </a:gs>
            <a:gs pos="100000">
              <a:srgbClr val="0070C0"/>
            </a:gs>
          </a:gsLst>
          <a:lin ang="5400000" scaled="1"/>
        </a:gra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B8B3B687-B355-985E-DD82-6838066FFF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9900000">
            <a:off x="-4084305" y="-2250231"/>
            <a:ext cx="9237739" cy="6037163"/>
          </a:xfrm>
          <a:prstGeom prst="rect">
            <a:avLst/>
          </a:prstGeom>
        </p:spPr>
      </p:pic>
      <p:sp>
        <p:nvSpPr>
          <p:cNvPr id="2" name="Titel 1">
            <a:extLst>
              <a:ext uri="{FF2B5EF4-FFF2-40B4-BE49-F238E27FC236}">
                <a16:creationId xmlns:a16="http://schemas.microsoft.com/office/drawing/2014/main" id="{EB76DDD3-09EE-16FA-2713-C5F6294229D7}"/>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nl-NL"/>
              <a:t>Klik om stijl te bewerken</a:t>
            </a:r>
          </a:p>
        </p:txBody>
      </p:sp>
      <p:sp>
        <p:nvSpPr>
          <p:cNvPr id="3" name="Tijdelijke aanduiding voor tekst 2">
            <a:extLst>
              <a:ext uri="{FF2B5EF4-FFF2-40B4-BE49-F238E27FC236}">
                <a16:creationId xmlns:a16="http://schemas.microsoft.com/office/drawing/2014/main" id="{519CD3DB-ED41-FEA0-38F4-5B63B7A45932}"/>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07F73EF-A5FD-BDA6-A998-ACC53B666206}"/>
              </a:ext>
            </a:extLst>
          </p:cNvPr>
          <p:cNvSpPr>
            <a:spLocks noGrp="1"/>
          </p:cNvSpPr>
          <p:nvPr>
            <p:ph type="dt" sz="half" idx="10"/>
          </p:nvPr>
        </p:nvSpPr>
        <p:spPr/>
        <p:txBody>
          <a:bodyPr/>
          <a:lstStyle/>
          <a:p>
            <a:fld id="{143A6A95-3FD8-9C48-85AA-6FECB852C84D}" type="datetimeFigureOut">
              <a:rPr lang="nl-NL" smtClean="0"/>
              <a:t>9-4-2025</a:t>
            </a:fld>
            <a:endParaRPr lang="nl-NL"/>
          </a:p>
        </p:txBody>
      </p:sp>
      <p:sp>
        <p:nvSpPr>
          <p:cNvPr id="5" name="Tijdelijke aanduiding voor voettekst 4">
            <a:extLst>
              <a:ext uri="{FF2B5EF4-FFF2-40B4-BE49-F238E27FC236}">
                <a16:creationId xmlns:a16="http://schemas.microsoft.com/office/drawing/2014/main" id="{D8AE56D5-DB11-E3B8-0B13-C6CF4160187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92B66DC-DD81-4DE0-DC22-9930BFDD137D}"/>
              </a:ext>
            </a:extLst>
          </p:cNvPr>
          <p:cNvSpPr>
            <a:spLocks noGrp="1"/>
          </p:cNvSpPr>
          <p:nvPr>
            <p:ph type="sldNum" sz="quarter" idx="12"/>
          </p:nvPr>
        </p:nvSpPr>
        <p:spPr/>
        <p:txBody>
          <a:bodyPr/>
          <a:lstStyle/>
          <a:p>
            <a:fld id="{DF02394B-DFA9-E249-8215-E97519F84AE2}" type="slidenum">
              <a:rPr lang="nl-NL" smtClean="0"/>
              <a:t>‹#›</a:t>
            </a:fld>
            <a:endParaRPr lang="nl-NL"/>
          </a:p>
        </p:txBody>
      </p:sp>
    </p:spTree>
    <p:extLst>
      <p:ext uri="{BB962C8B-B14F-4D97-AF65-F5344CB8AC3E}">
        <p14:creationId xmlns:p14="http://schemas.microsoft.com/office/powerpoint/2010/main" val="230827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2_Sectiekop (B)">
    <p:bg>
      <p:bgPr>
        <a:gradFill>
          <a:gsLst>
            <a:gs pos="0">
              <a:srgbClr val="929292"/>
            </a:gs>
            <a:gs pos="100000">
              <a:srgbClr val="5E5E5E"/>
            </a:gs>
          </a:gsLst>
          <a:lin ang="5400000" scaled="1"/>
        </a:gra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B8B3B687-B355-985E-DD82-6838066FFF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9900000">
            <a:off x="-4084305" y="-2250231"/>
            <a:ext cx="9237739" cy="6037163"/>
          </a:xfrm>
          <a:prstGeom prst="rect">
            <a:avLst/>
          </a:prstGeom>
        </p:spPr>
      </p:pic>
      <p:sp>
        <p:nvSpPr>
          <p:cNvPr id="2" name="Titel 1">
            <a:extLst>
              <a:ext uri="{FF2B5EF4-FFF2-40B4-BE49-F238E27FC236}">
                <a16:creationId xmlns:a16="http://schemas.microsoft.com/office/drawing/2014/main" id="{EB76DDD3-09EE-16FA-2713-C5F6294229D7}"/>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nl-NL"/>
              <a:t>Klik om stijl te bewerken</a:t>
            </a:r>
          </a:p>
        </p:txBody>
      </p:sp>
      <p:sp>
        <p:nvSpPr>
          <p:cNvPr id="3" name="Tijdelijke aanduiding voor tekst 2">
            <a:extLst>
              <a:ext uri="{FF2B5EF4-FFF2-40B4-BE49-F238E27FC236}">
                <a16:creationId xmlns:a16="http://schemas.microsoft.com/office/drawing/2014/main" id="{519CD3DB-ED41-FEA0-38F4-5B63B7A45932}"/>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07F73EF-A5FD-BDA6-A998-ACC53B666206}"/>
              </a:ext>
            </a:extLst>
          </p:cNvPr>
          <p:cNvSpPr>
            <a:spLocks noGrp="1"/>
          </p:cNvSpPr>
          <p:nvPr>
            <p:ph type="dt" sz="half" idx="10"/>
          </p:nvPr>
        </p:nvSpPr>
        <p:spPr/>
        <p:txBody>
          <a:bodyPr/>
          <a:lstStyle/>
          <a:p>
            <a:fld id="{143A6A95-3FD8-9C48-85AA-6FECB852C84D}" type="datetimeFigureOut">
              <a:rPr lang="nl-NL" smtClean="0"/>
              <a:t>9-4-2025</a:t>
            </a:fld>
            <a:endParaRPr lang="nl-NL"/>
          </a:p>
        </p:txBody>
      </p:sp>
      <p:sp>
        <p:nvSpPr>
          <p:cNvPr id="5" name="Tijdelijke aanduiding voor voettekst 4">
            <a:extLst>
              <a:ext uri="{FF2B5EF4-FFF2-40B4-BE49-F238E27FC236}">
                <a16:creationId xmlns:a16="http://schemas.microsoft.com/office/drawing/2014/main" id="{D8AE56D5-DB11-E3B8-0B13-C6CF4160187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92B66DC-DD81-4DE0-DC22-9930BFDD137D}"/>
              </a:ext>
            </a:extLst>
          </p:cNvPr>
          <p:cNvSpPr>
            <a:spLocks noGrp="1"/>
          </p:cNvSpPr>
          <p:nvPr>
            <p:ph type="sldNum" sz="quarter" idx="12"/>
          </p:nvPr>
        </p:nvSpPr>
        <p:spPr/>
        <p:txBody>
          <a:bodyPr/>
          <a:lstStyle/>
          <a:p>
            <a:fld id="{DF02394B-DFA9-E249-8215-E97519F84AE2}" type="slidenum">
              <a:rPr lang="nl-NL" smtClean="0"/>
              <a:t>‹#›</a:t>
            </a:fld>
            <a:endParaRPr lang="nl-NL"/>
          </a:p>
        </p:txBody>
      </p:sp>
    </p:spTree>
    <p:extLst>
      <p:ext uri="{BB962C8B-B14F-4D97-AF65-F5344CB8AC3E}">
        <p14:creationId xmlns:p14="http://schemas.microsoft.com/office/powerpoint/2010/main" val="3429853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318D83-7C43-CB3C-F87B-DA58FB63AE9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983A172-72E7-F92F-23DF-F4DBF065E56C}"/>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ED0A90C-386C-E11F-44A6-BB16F0F39C5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3DAF539-52CB-AEE2-DFCF-CF7D55A17A3C}"/>
              </a:ext>
            </a:extLst>
          </p:cNvPr>
          <p:cNvSpPr>
            <a:spLocks noGrp="1"/>
          </p:cNvSpPr>
          <p:nvPr>
            <p:ph type="dt" sz="half" idx="10"/>
          </p:nvPr>
        </p:nvSpPr>
        <p:spPr/>
        <p:txBody>
          <a:bodyPr/>
          <a:lstStyle/>
          <a:p>
            <a:fld id="{143A6A95-3FD8-9C48-85AA-6FECB852C84D}" type="datetimeFigureOut">
              <a:rPr lang="nl-NL" smtClean="0"/>
              <a:t>9-4-2025</a:t>
            </a:fld>
            <a:endParaRPr lang="nl-NL"/>
          </a:p>
        </p:txBody>
      </p:sp>
      <p:sp>
        <p:nvSpPr>
          <p:cNvPr id="6" name="Tijdelijke aanduiding voor voettekst 5">
            <a:extLst>
              <a:ext uri="{FF2B5EF4-FFF2-40B4-BE49-F238E27FC236}">
                <a16:creationId xmlns:a16="http://schemas.microsoft.com/office/drawing/2014/main" id="{05F5C216-DA75-B480-7F46-E0EE8C71230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C2AA76E-F837-E0E3-F8E0-FBE58343F078}"/>
              </a:ext>
            </a:extLst>
          </p:cNvPr>
          <p:cNvSpPr>
            <a:spLocks noGrp="1"/>
          </p:cNvSpPr>
          <p:nvPr>
            <p:ph type="sldNum" sz="quarter" idx="12"/>
          </p:nvPr>
        </p:nvSpPr>
        <p:spPr/>
        <p:txBody>
          <a:bodyPr/>
          <a:lstStyle/>
          <a:p>
            <a:fld id="{DF02394B-DFA9-E249-8215-E97519F84AE2}" type="slidenum">
              <a:rPr lang="nl-NL" smtClean="0"/>
              <a:t>‹#›</a:t>
            </a:fld>
            <a:endParaRPr lang="nl-NL"/>
          </a:p>
        </p:txBody>
      </p:sp>
    </p:spTree>
    <p:extLst>
      <p:ext uri="{BB962C8B-B14F-4D97-AF65-F5344CB8AC3E}">
        <p14:creationId xmlns:p14="http://schemas.microsoft.com/office/powerpoint/2010/main" val="3760516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CEA873-C638-FE9A-6EC0-176023ECD667}"/>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C2CDAE0-B125-8851-5F82-A76F329028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3AA889B-43D9-C3C7-515A-49A41A669E67}"/>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EF60833-82C6-9AB1-53B5-4AB3915AAD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D74F9C6-729C-464F-ACBF-EA01E2894D02}"/>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EC7D596-F5C2-5EDF-1F42-5B053DE4039F}"/>
              </a:ext>
            </a:extLst>
          </p:cNvPr>
          <p:cNvSpPr>
            <a:spLocks noGrp="1"/>
          </p:cNvSpPr>
          <p:nvPr>
            <p:ph type="dt" sz="half" idx="10"/>
          </p:nvPr>
        </p:nvSpPr>
        <p:spPr/>
        <p:txBody>
          <a:bodyPr/>
          <a:lstStyle/>
          <a:p>
            <a:fld id="{143A6A95-3FD8-9C48-85AA-6FECB852C84D}" type="datetimeFigureOut">
              <a:rPr lang="nl-NL" smtClean="0"/>
              <a:t>9-4-2025</a:t>
            </a:fld>
            <a:endParaRPr lang="nl-NL"/>
          </a:p>
        </p:txBody>
      </p:sp>
      <p:sp>
        <p:nvSpPr>
          <p:cNvPr id="8" name="Tijdelijke aanduiding voor voettekst 7">
            <a:extLst>
              <a:ext uri="{FF2B5EF4-FFF2-40B4-BE49-F238E27FC236}">
                <a16:creationId xmlns:a16="http://schemas.microsoft.com/office/drawing/2014/main" id="{F4F404FF-35FF-EF08-8BEB-5A4921AB9AE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4697724-A5F0-BDA4-521B-987F158D7227}"/>
              </a:ext>
            </a:extLst>
          </p:cNvPr>
          <p:cNvSpPr>
            <a:spLocks noGrp="1"/>
          </p:cNvSpPr>
          <p:nvPr>
            <p:ph type="sldNum" sz="quarter" idx="12"/>
          </p:nvPr>
        </p:nvSpPr>
        <p:spPr/>
        <p:txBody>
          <a:bodyPr/>
          <a:lstStyle/>
          <a:p>
            <a:fld id="{DF02394B-DFA9-E249-8215-E97519F84AE2}" type="slidenum">
              <a:rPr lang="nl-NL" smtClean="0"/>
              <a:t>‹#›</a:t>
            </a:fld>
            <a:endParaRPr lang="nl-NL"/>
          </a:p>
        </p:txBody>
      </p:sp>
    </p:spTree>
    <p:extLst>
      <p:ext uri="{BB962C8B-B14F-4D97-AF65-F5344CB8AC3E}">
        <p14:creationId xmlns:p14="http://schemas.microsoft.com/office/powerpoint/2010/main" val="3581741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B713"/>
            </a:gs>
            <a:gs pos="100000">
              <a:srgbClr val="F9E21E">
                <a:lumMod val="76000"/>
              </a:srgbClr>
            </a:gs>
          </a:gsLst>
          <a:lin ang="5400000" scaled="1"/>
        </a:gra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FEDBA43-8105-B9D5-86B6-E60FCF5EB3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9BB207C-7B05-FE8D-7ECE-DCECAAD34695}"/>
              </a:ext>
            </a:extLst>
          </p:cNvPr>
          <p:cNvSpPr>
            <a:spLocks noGrp="1"/>
          </p:cNvSpPr>
          <p:nvPr>
            <p:ph type="body" idx="1"/>
          </p:nvPr>
        </p:nvSpPr>
        <p:spPr>
          <a:xfrm>
            <a:off x="838200" y="1825625"/>
            <a:ext cx="10515600" cy="4351338"/>
          </a:xfrm>
          <a:prstGeom prst="rect">
            <a:avLst/>
          </a:prstGeom>
        </p:spPr>
        <p:txBody>
          <a:bodyPr vert="horz" lIns="91440" tIns="45720" rIns="91440" bIns="45720" rtlCol="0" anchor="b">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a:extLst>
              <a:ext uri="{FF2B5EF4-FFF2-40B4-BE49-F238E27FC236}">
                <a16:creationId xmlns:a16="http://schemas.microsoft.com/office/drawing/2014/main" id="{E7D19AB3-BFE3-A76C-5E79-ABDA37957C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aseline="0">
                <a:solidFill>
                  <a:schemeClr val="bg1"/>
                </a:solidFill>
                <a:latin typeface="Fira Sans" panose="020B0503050000020004" pitchFamily="34" charset="0"/>
              </a:defRPr>
            </a:lvl1pPr>
          </a:lstStyle>
          <a:p>
            <a:endParaRPr lang="nl-NL"/>
          </a:p>
        </p:txBody>
      </p:sp>
      <p:sp>
        <p:nvSpPr>
          <p:cNvPr id="6" name="Tijdelijke aanduiding voor dianummer 5">
            <a:extLst>
              <a:ext uri="{FF2B5EF4-FFF2-40B4-BE49-F238E27FC236}">
                <a16:creationId xmlns:a16="http://schemas.microsoft.com/office/drawing/2014/main" id="{D7FF563C-DB79-DBBE-F121-3AD0868B76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aseline="0">
                <a:solidFill>
                  <a:schemeClr val="bg1"/>
                </a:solidFill>
                <a:latin typeface="Fira Mono" panose="020B0509050000020004" pitchFamily="49" charset="0"/>
              </a:defRPr>
            </a:lvl1pPr>
          </a:lstStyle>
          <a:p>
            <a:fld id="{DF02394B-DFA9-E249-8215-E97519F84AE2}" type="slidenum">
              <a:rPr lang="nl-NL" smtClean="0"/>
              <a:pPr/>
              <a:t>‹#›</a:t>
            </a:fld>
            <a:endParaRPr lang="nl-NL"/>
          </a:p>
        </p:txBody>
      </p:sp>
      <p:sp>
        <p:nvSpPr>
          <p:cNvPr id="4" name="Tijdelijke aanduiding voor datum 3">
            <a:extLst>
              <a:ext uri="{FF2B5EF4-FFF2-40B4-BE49-F238E27FC236}">
                <a16:creationId xmlns:a16="http://schemas.microsoft.com/office/drawing/2014/main" id="{5B518921-F1F4-F86B-B2F9-60C04B1EC3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aseline="0">
                <a:solidFill>
                  <a:schemeClr val="bg1"/>
                </a:solidFill>
                <a:latin typeface="Fira Mono" panose="020B0509050000020004" pitchFamily="49" charset="0"/>
              </a:defRPr>
            </a:lvl1pPr>
          </a:lstStyle>
          <a:p>
            <a:fld id="{143A6A95-3FD8-9C48-85AA-6FECB852C84D}" type="datetimeFigureOut">
              <a:rPr lang="nl-NL" smtClean="0"/>
              <a:pPr/>
              <a:t>9-4-2025</a:t>
            </a:fld>
            <a:endParaRPr lang="nl-NL"/>
          </a:p>
        </p:txBody>
      </p:sp>
    </p:spTree>
    <p:extLst>
      <p:ext uri="{BB962C8B-B14F-4D97-AF65-F5344CB8AC3E}">
        <p14:creationId xmlns:p14="http://schemas.microsoft.com/office/powerpoint/2010/main" val="36206877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7" r:id="rId3"/>
    <p:sldLayoutId id="2147483673" r:id="rId4"/>
    <p:sldLayoutId id="2147483663" r:id="rId5"/>
    <p:sldLayoutId id="2147483672" r:id="rId6"/>
    <p:sldLayoutId id="2147483676" r:id="rId7"/>
    <p:sldLayoutId id="2147483664" r:id="rId8"/>
    <p:sldLayoutId id="2147483665" r:id="rId9"/>
    <p:sldLayoutId id="2147483666" r:id="rId10"/>
    <p:sldLayoutId id="2147483667" r:id="rId11"/>
    <p:sldLayoutId id="2147483668" r:id="rId12"/>
    <p:sldLayoutId id="2147483669" r:id="rId13"/>
    <p:sldLayoutId id="2147483675" r:id="rId14"/>
    <p:sldLayoutId id="2147483674" r:id="rId15"/>
    <p:sldLayoutId id="2147483670" r:id="rId16"/>
    <p:sldLayoutId id="2147483671" r:id="rId17"/>
  </p:sldLayoutIdLst>
  <p:txStyles>
    <p:titleStyle>
      <a:lvl1pPr algn="l" defTabSz="914400" rtl="0" eaLnBrk="1" latinLnBrk="0" hangingPunct="1">
        <a:lnSpc>
          <a:spcPct val="90000"/>
        </a:lnSpc>
        <a:spcBef>
          <a:spcPct val="0"/>
        </a:spcBef>
        <a:buNone/>
        <a:defRPr sz="4000" kern="1200" baseline="0">
          <a:solidFill>
            <a:schemeClr val="tx1"/>
          </a:solidFill>
          <a:latin typeface="Fira Sans SemiBold" panose="020B0503050000020004" pitchFamily="34" charset="0"/>
          <a:ea typeface="+mj-ea"/>
          <a:cs typeface="+mj-cs"/>
        </a:defRPr>
      </a:lvl1pPr>
    </p:titleStyle>
    <p:bodyStyle>
      <a:lvl1pPr marL="228600" indent="-228600" algn="l" defTabSz="914400" rtl="0" eaLnBrk="1" latinLnBrk="0" hangingPunct="1">
        <a:lnSpc>
          <a:spcPct val="120000"/>
        </a:lnSpc>
        <a:spcBef>
          <a:spcPts val="1600"/>
        </a:spcBef>
        <a:buFont typeface="Arial" panose="020B0604020202020204" pitchFamily="34" charset="0"/>
        <a:buChar char="•"/>
        <a:defRPr sz="2200" kern="1200" baseline="0">
          <a:solidFill>
            <a:schemeClr val="tx1"/>
          </a:solidFill>
          <a:latin typeface="Fira Sans" panose="020B0503050000020004" pitchFamily="34" charset="0"/>
          <a:ea typeface="+mn-ea"/>
          <a:cs typeface="+mn-cs"/>
        </a:defRPr>
      </a:lvl1pPr>
      <a:lvl2pPr marL="685800" indent="-228600" algn="l" defTabSz="914400" rtl="0" eaLnBrk="1" latinLnBrk="0" hangingPunct="1">
        <a:lnSpc>
          <a:spcPct val="120000"/>
        </a:lnSpc>
        <a:spcBef>
          <a:spcPts val="1100"/>
        </a:spcBef>
        <a:buFont typeface="Arial" panose="020B0604020202020204" pitchFamily="34" charset="0"/>
        <a:buChar char="•"/>
        <a:defRPr sz="2200" kern="1200" baseline="0">
          <a:solidFill>
            <a:schemeClr val="tx1"/>
          </a:solidFill>
          <a:latin typeface="Fira Sans" panose="020B0503050000020004" pitchFamily="34" charset="0"/>
          <a:ea typeface="+mn-ea"/>
          <a:cs typeface="+mn-cs"/>
        </a:defRPr>
      </a:lvl2pPr>
      <a:lvl3pPr marL="1143000" indent="-228600" algn="l" defTabSz="914400" rtl="0" eaLnBrk="1" latinLnBrk="0" hangingPunct="1">
        <a:lnSpc>
          <a:spcPct val="120000"/>
        </a:lnSpc>
        <a:spcBef>
          <a:spcPts val="1100"/>
        </a:spcBef>
        <a:buFont typeface="Arial" panose="020B0604020202020204" pitchFamily="34" charset="0"/>
        <a:buChar char="•"/>
        <a:defRPr sz="2000" kern="1200" baseline="0">
          <a:solidFill>
            <a:schemeClr val="tx1"/>
          </a:solidFill>
          <a:latin typeface="Fira Sans" panose="020B0503050000020004" pitchFamily="34" charset="0"/>
          <a:ea typeface="+mn-ea"/>
          <a:cs typeface="+mn-cs"/>
        </a:defRPr>
      </a:lvl3pPr>
      <a:lvl4pPr marL="1600200" indent="-228600" algn="l" defTabSz="914400" rtl="0" eaLnBrk="1" latinLnBrk="0" hangingPunct="1">
        <a:lnSpc>
          <a:spcPct val="120000"/>
        </a:lnSpc>
        <a:spcBef>
          <a:spcPts val="1100"/>
        </a:spcBef>
        <a:buFont typeface="Arial" panose="020B0604020202020204" pitchFamily="34" charset="0"/>
        <a:buChar char="•"/>
        <a:defRPr sz="1800" kern="1200" baseline="0">
          <a:solidFill>
            <a:schemeClr val="tx1"/>
          </a:solidFill>
          <a:latin typeface="Fira Sans" panose="020B0503050000020004" pitchFamily="34" charset="0"/>
          <a:ea typeface="+mn-ea"/>
          <a:cs typeface="+mn-cs"/>
        </a:defRPr>
      </a:lvl4pPr>
      <a:lvl5pPr marL="2057400" indent="-228600" algn="l" defTabSz="914400" rtl="0" eaLnBrk="1" latinLnBrk="0" hangingPunct="1">
        <a:lnSpc>
          <a:spcPct val="120000"/>
        </a:lnSpc>
        <a:spcBef>
          <a:spcPts val="1100"/>
        </a:spcBef>
        <a:buFont typeface="Arial" panose="020B0604020202020204" pitchFamily="34" charset="0"/>
        <a:buChar char="•"/>
        <a:defRPr sz="1800" kern="1200" baseline="0">
          <a:solidFill>
            <a:schemeClr val="tx1"/>
          </a:solidFill>
          <a:latin typeface="Fira Sans" panose="020B0503050000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29_DF000E90.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microsoft.com/office/2018/10/relationships/comments" Target="../comments/modernComment_12A_15C179.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microsoft.com/office/2018/10/relationships/comments" Target="../comments/modernComment_12C_F7D188E6.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microsoft.com/office/2018/10/relationships/comments" Target="../comments/modernComment_12D_2F7E29E.xml"/><Relationship Id="rId7" Type="http://schemas.openxmlformats.org/officeDocument/2006/relationships/image" Target="../media/image12.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0.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3D_64DC1A57.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8.svg"/></Relationships>
</file>

<file path=ppt/slides/_rels/slide19.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microsoft.com/office/2018/10/relationships/comments" Target="../comments/modernComment_116_E66FA833.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24.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18/10/relationships/comments" Target="../comments/modernComment_11A_D9E544D8.xml"/><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37.sv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microsoft.com/office/2018/10/relationships/comments" Target="../comments/modernComment_13E_27BFC61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18/10/relationships/comments" Target="../comments/modernComment_11E_A7C17AC9.xml"/><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39.sv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microsoft.com/office/2018/10/relationships/comments" Target="../comments/modernComment_13F_3443BD9E.xml"/><Relationship Id="rId2" Type="http://schemas.openxmlformats.org/officeDocument/2006/relationships/notesSlide" Target="../notesSlides/notesSlide26.xml"/><Relationship Id="rId1" Type="http://schemas.openxmlformats.org/officeDocument/2006/relationships/slideLayout" Target="../slideLayouts/slideLayout8.xml"/><Relationship Id="rId5" Type="http://schemas.openxmlformats.org/officeDocument/2006/relationships/image" Target="../media/image41.sv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microsoft.com/office/2018/10/relationships/comments" Target="../comments/modernComment_143_74B40FD2.xm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5.svg"/><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18.sv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microsoft.com/office/2018/10/relationships/comments" Target="../comments/modernComment_141_9A24897A.xm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3.svg"/><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8" Type="http://schemas.openxmlformats.org/officeDocument/2006/relationships/hyperlink" Target="https://github.com/VNG-Realisatie/ftv" TargetMode="External"/><Relationship Id="rId13" Type="http://schemas.openxmlformats.org/officeDocument/2006/relationships/image" Target="../media/image51.svg"/><Relationship Id="rId3" Type="http://schemas.openxmlformats.org/officeDocument/2006/relationships/hyperlink" Target="https://www.openstreetmap.org/directions?to=Catharijnesingel+55#map=19/52.089713/5.113555" TargetMode="External"/><Relationship Id="rId7" Type="http://schemas.openxmlformats.org/officeDocument/2006/relationships/hyperlink" Target="https://vng-realisatie.github.io/ftv/" TargetMode="External"/><Relationship Id="rId12" Type="http://schemas.openxmlformats.org/officeDocument/2006/relationships/image" Target="../media/image50.png"/><Relationship Id="rId17" Type="http://schemas.openxmlformats.org/officeDocument/2006/relationships/image" Target="../media/image55.svg"/><Relationship Id="rId2" Type="http://schemas.openxmlformats.org/officeDocument/2006/relationships/notesSlide" Target="../notesSlides/notesSlide34.xml"/><Relationship Id="rId16" Type="http://schemas.openxmlformats.org/officeDocument/2006/relationships/image" Target="../media/image54.png"/><Relationship Id="rId1" Type="http://schemas.openxmlformats.org/officeDocument/2006/relationships/slideLayout" Target="../slideLayouts/slideLayout15.xml"/><Relationship Id="rId6" Type="http://schemas.openxmlformats.org/officeDocument/2006/relationships/hyperlink" Target="mailto:michiel.trimpe@vng.nl" TargetMode="External"/><Relationship Id="rId11" Type="http://schemas.openxmlformats.org/officeDocument/2006/relationships/image" Target="../media/image49.svg"/><Relationship Id="rId5" Type="http://schemas.openxmlformats.org/officeDocument/2006/relationships/image" Target="../media/image47.svg"/><Relationship Id="rId15" Type="http://schemas.openxmlformats.org/officeDocument/2006/relationships/image" Target="../media/image53.svg"/><Relationship Id="rId10" Type="http://schemas.openxmlformats.org/officeDocument/2006/relationships/image" Target="../media/image48.png"/><Relationship Id="rId4" Type="http://schemas.openxmlformats.org/officeDocument/2006/relationships/image" Target="../media/image46.png"/><Relationship Id="rId9" Type="http://schemas.openxmlformats.org/officeDocument/2006/relationships/hyperlink" Target="https://digilab.overheid.nl/chat/digilab/channels/federatieve-toegangsverlening" TargetMode="External"/><Relationship Id="rId14" Type="http://schemas.openxmlformats.org/officeDocument/2006/relationships/image" Target="../media/image5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3C_F8D2E5D9.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04_16DFC004.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microsoft.com/office/2018/10/relationships/comments" Target="../comments/modernComment_128_F92A0EAC.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err="1">
                <a:latin typeface="Fira Sans SemiBold"/>
              </a:rPr>
              <a:t>Introductie</a:t>
            </a:r>
            <a:r>
              <a:rPr lang="en-US">
                <a:latin typeface="Fira Sans SemiBold"/>
              </a:rPr>
              <a:t> Externalized Authorization Management</a:t>
            </a:r>
            <a:endParaRPr lang="en-US"/>
          </a:p>
        </p:txBody>
      </p:sp>
      <p:sp>
        <p:nvSpPr>
          <p:cNvPr id="3" name="Subtitle 2"/>
          <p:cNvSpPr>
            <a:spLocks noGrp="1"/>
          </p:cNvSpPr>
          <p:nvPr>
            <p:ph type="subTitle" idx="1"/>
          </p:nvPr>
        </p:nvSpPr>
        <p:spPr>
          <a:xfrm>
            <a:off x="1524000" y="3602038"/>
            <a:ext cx="9144000" cy="1183544"/>
          </a:xfrm>
        </p:spPr>
        <p:txBody>
          <a:bodyPr/>
          <a:lstStyle/>
          <a:p>
            <a:pPr algn="l"/>
            <a:r>
              <a:rPr lang="en-US"/>
              <a:t>Michiel Trimpe – </a:t>
            </a:r>
            <a:r>
              <a:rPr lang="en-US" err="1"/>
              <a:t>Federatieve</a:t>
            </a:r>
            <a:r>
              <a:rPr lang="en-US"/>
              <a:t> </a:t>
            </a:r>
            <a:r>
              <a:rPr lang="en-US" err="1"/>
              <a:t>Toegangsverlening</a:t>
            </a: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F864B-F801-77E6-814A-4EDFBF548F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314981-2369-2EAE-1A51-727C5F20CDE6}"/>
              </a:ext>
            </a:extLst>
          </p:cNvPr>
          <p:cNvSpPr>
            <a:spLocks noGrp="1"/>
          </p:cNvSpPr>
          <p:nvPr>
            <p:ph type="title"/>
          </p:nvPr>
        </p:nvSpPr>
        <p:spPr/>
        <p:txBody>
          <a:bodyPr>
            <a:normAutofit/>
          </a:bodyPr>
          <a:lstStyle/>
          <a:p>
            <a:r>
              <a:rPr lang="en-US" sz="4000">
                <a:latin typeface="Fira Sans SemiBold"/>
              </a:rPr>
              <a:t>3. PDP </a:t>
            </a:r>
            <a:r>
              <a:rPr lang="en-US" sz="4000" err="1">
                <a:latin typeface="Fira Sans SemiBold"/>
              </a:rPr>
              <a:t>toetst</a:t>
            </a:r>
            <a:r>
              <a:rPr lang="en-US" sz="4000">
                <a:latin typeface="Fira Sans SemiBold"/>
              </a:rPr>
              <a:t> </a:t>
            </a:r>
            <a:r>
              <a:rPr lang="en-US" sz="4000" err="1">
                <a:latin typeface="Fira Sans SemiBold"/>
              </a:rPr>
              <a:t>aan</a:t>
            </a:r>
            <a:r>
              <a:rPr lang="en-US" sz="4000">
                <a:latin typeface="Fira Sans SemiBold"/>
              </a:rPr>
              <a:t> </a:t>
            </a:r>
            <a:r>
              <a:rPr lang="en-US" sz="4000" err="1">
                <a:latin typeface="Fira Sans SemiBold"/>
              </a:rPr>
              <a:t>toegangsbeleid</a:t>
            </a:r>
            <a:r>
              <a:rPr lang="en-US" sz="4000">
                <a:latin typeface="Fira Sans SemiBold"/>
              </a:rPr>
              <a:t> </a:t>
            </a:r>
            <a:r>
              <a:rPr lang="en-US" sz="4000" err="1">
                <a:latin typeface="Fira Sans SemiBold"/>
              </a:rPr>
              <a:t>uit</a:t>
            </a:r>
            <a:r>
              <a:rPr lang="en-US" sz="4000">
                <a:latin typeface="Fira Sans SemiBold"/>
              </a:rPr>
              <a:t> PAP</a:t>
            </a:r>
            <a:endParaRPr lang="en-US" sz="4000"/>
          </a:p>
        </p:txBody>
      </p:sp>
      <p:sp>
        <p:nvSpPr>
          <p:cNvPr id="11" name="Content Placeholder 2">
            <a:extLst>
              <a:ext uri="{FF2B5EF4-FFF2-40B4-BE49-F238E27FC236}">
                <a16:creationId xmlns:a16="http://schemas.microsoft.com/office/drawing/2014/main" id="{6322025F-AEE9-B25D-3BD8-2C45E2F25D0A}"/>
              </a:ext>
            </a:extLst>
          </p:cNvPr>
          <p:cNvSpPr>
            <a:spLocks noGrp="1"/>
          </p:cNvSpPr>
          <p:nvPr>
            <p:ph idx="1"/>
          </p:nvPr>
        </p:nvSpPr>
        <p:spPr>
          <a:xfrm>
            <a:off x="838200" y="1705892"/>
            <a:ext cx="4772030" cy="4361430"/>
          </a:xfrm>
        </p:spPr>
        <p:txBody>
          <a:bodyPr vert="horz" lIns="91440" tIns="45720" rIns="91440" bIns="45720" rtlCol="0" anchor="t">
            <a:normAutofit/>
          </a:bodyPr>
          <a:lstStyle/>
          <a:p>
            <a:r>
              <a:rPr lang="nl-NL" sz="2400"/>
              <a:t>Het verzoek wordt getoetst aan het</a:t>
            </a:r>
            <a:r>
              <a:rPr lang="nl-NL" sz="2400">
                <a:latin typeface="Fira Sans Medium" panose="020B0503050000020004" pitchFamily="34" charset="0"/>
              </a:rPr>
              <a:t> actuele toegangsbeleid</a:t>
            </a:r>
          </a:p>
          <a:p>
            <a:r>
              <a:rPr lang="nl-NL" sz="2400"/>
              <a:t>Beleid wordt beheerd in het </a:t>
            </a:r>
            <a:r>
              <a:rPr lang="nl-NL" sz="2400">
                <a:latin typeface="Fira Sans Medium" panose="020B0503050000020004" pitchFamily="34" charset="0"/>
              </a:rPr>
              <a:t>Policy Administration Point (PAP)</a:t>
            </a:r>
          </a:p>
          <a:p>
            <a:r>
              <a:rPr lang="nl-NL" sz="2400"/>
              <a:t>De PAP stelt versies van het beleid beschikbaar aan het </a:t>
            </a:r>
            <a:r>
              <a:rPr lang="nl-NL" sz="2400">
                <a:latin typeface="Fira Sans Medium" panose="020B0503050000020004" pitchFamily="34" charset="0"/>
              </a:rPr>
              <a:t>Policy </a:t>
            </a:r>
            <a:r>
              <a:rPr lang="nl-NL" sz="2400" err="1">
                <a:latin typeface="Fira Sans Medium" panose="020B0503050000020004" pitchFamily="34" charset="0"/>
              </a:rPr>
              <a:t>Decision</a:t>
            </a:r>
            <a:r>
              <a:rPr lang="nl-NL" sz="2400">
                <a:latin typeface="Fira Sans Medium" panose="020B0503050000020004" pitchFamily="34" charset="0"/>
              </a:rPr>
              <a:t> Point (PDP)</a:t>
            </a:r>
          </a:p>
        </p:txBody>
      </p:sp>
      <p:pic>
        <p:nvPicPr>
          <p:cNvPr id="3" name="Graphic 2">
            <a:extLst>
              <a:ext uri="{FF2B5EF4-FFF2-40B4-BE49-F238E27FC236}">
                <a16:creationId xmlns:a16="http://schemas.microsoft.com/office/drawing/2014/main" id="{F89FBFF9-270B-6EBE-55E1-D86BC5C39B39}"/>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094875" y="1974774"/>
            <a:ext cx="5114250" cy="3766451"/>
          </a:xfrm>
          <a:prstGeom prst="rect">
            <a:avLst/>
          </a:prstGeom>
        </p:spPr>
      </p:pic>
      <p:sp>
        <p:nvSpPr>
          <p:cNvPr id="4" name="Rechthoek 3">
            <a:extLst>
              <a:ext uri="{FF2B5EF4-FFF2-40B4-BE49-F238E27FC236}">
                <a16:creationId xmlns:a16="http://schemas.microsoft.com/office/drawing/2014/main" id="{69EC1D6B-54F6-D2D7-46F1-94C3FCE82478}"/>
              </a:ext>
            </a:extLst>
          </p:cNvPr>
          <p:cNvSpPr/>
          <p:nvPr/>
        </p:nvSpPr>
        <p:spPr>
          <a:xfrm>
            <a:off x="9257466" y="3096947"/>
            <a:ext cx="200234" cy="21358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200">
                <a:solidFill>
                  <a:schemeClr val="bg1"/>
                </a:solidFill>
                <a:latin typeface="Fira Sans" panose="020B0503050000020004" pitchFamily="34" charset="0"/>
              </a:rPr>
              <a:t>3</a:t>
            </a:r>
          </a:p>
        </p:txBody>
      </p:sp>
    </p:spTree>
    <p:extLst>
      <p:ext uri="{BB962C8B-B14F-4D97-AF65-F5344CB8AC3E}">
        <p14:creationId xmlns:p14="http://schemas.microsoft.com/office/powerpoint/2010/main" val="3741322896"/>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93390-0C1E-657C-2266-F425C55940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2B433F-8544-31AC-BE9B-BAB581358F27}"/>
              </a:ext>
            </a:extLst>
          </p:cNvPr>
          <p:cNvSpPr>
            <a:spLocks noGrp="1"/>
          </p:cNvSpPr>
          <p:nvPr>
            <p:ph type="title"/>
          </p:nvPr>
        </p:nvSpPr>
        <p:spPr>
          <a:xfrm>
            <a:off x="838200" y="365125"/>
            <a:ext cx="10693940" cy="1325563"/>
          </a:xfrm>
        </p:spPr>
        <p:txBody>
          <a:bodyPr/>
          <a:lstStyle/>
          <a:p>
            <a:r>
              <a:rPr lang="en-US">
                <a:latin typeface="Fira Sans SemiBold"/>
              </a:rPr>
              <a:t>4. PIP </a:t>
            </a:r>
            <a:r>
              <a:rPr lang="en-US" err="1">
                <a:latin typeface="Fira Sans SemiBold"/>
              </a:rPr>
              <a:t>verrijkt</a:t>
            </a:r>
            <a:r>
              <a:rPr lang="en-US">
                <a:latin typeface="Fira Sans SemiBold"/>
              </a:rPr>
              <a:t> met </a:t>
            </a:r>
            <a:r>
              <a:rPr lang="en-US" err="1">
                <a:latin typeface="Fira Sans SemiBold"/>
              </a:rPr>
              <a:t>herleidbare</a:t>
            </a:r>
            <a:r>
              <a:rPr lang="en-US">
                <a:latin typeface="Fira Sans SemiBold"/>
              </a:rPr>
              <a:t> </a:t>
            </a:r>
            <a:r>
              <a:rPr lang="en-US" err="1">
                <a:latin typeface="Fira Sans SemiBold"/>
              </a:rPr>
              <a:t>informatie</a:t>
            </a:r>
            <a:endParaRPr lang="en-US" err="1"/>
          </a:p>
        </p:txBody>
      </p:sp>
      <p:sp>
        <p:nvSpPr>
          <p:cNvPr id="11" name="Content Placeholder 2">
            <a:extLst>
              <a:ext uri="{FF2B5EF4-FFF2-40B4-BE49-F238E27FC236}">
                <a16:creationId xmlns:a16="http://schemas.microsoft.com/office/drawing/2014/main" id="{00E69BCE-0FBF-CDB6-BBEE-251A08AD2790}"/>
              </a:ext>
            </a:extLst>
          </p:cNvPr>
          <p:cNvSpPr>
            <a:spLocks noGrp="1"/>
          </p:cNvSpPr>
          <p:nvPr>
            <p:ph idx="1"/>
          </p:nvPr>
        </p:nvSpPr>
        <p:spPr>
          <a:xfrm>
            <a:off x="838200" y="1715984"/>
            <a:ext cx="4640825" cy="4351338"/>
          </a:xfrm>
        </p:spPr>
        <p:txBody>
          <a:bodyPr vert="horz" lIns="91440" tIns="45720" rIns="91440" bIns="45720" rtlCol="0" anchor="t">
            <a:normAutofit/>
          </a:bodyPr>
          <a:lstStyle/>
          <a:p>
            <a:pPr algn="l">
              <a:lnSpc>
                <a:spcPct val="100000"/>
              </a:lnSpc>
              <a:buFont typeface="Arial" panose="020B0604020202020204" pitchFamily="34" charset="0"/>
              <a:buChar char="•"/>
            </a:pPr>
            <a:r>
              <a:rPr lang="nl-NL" sz="2400" b="0" i="0" u="none" strike="noStrike">
                <a:solidFill>
                  <a:srgbClr val="000000"/>
                </a:solidFill>
                <a:effectLst/>
              </a:rPr>
              <a:t>Als extra informatie nodig is, levert het </a:t>
            </a:r>
            <a:r>
              <a:rPr lang="nl-NL" sz="2400" u="none" strike="noStrike">
                <a:solidFill>
                  <a:srgbClr val="000000"/>
                </a:solidFill>
                <a:effectLst/>
                <a:latin typeface="Fira Sans Medium" panose="020B0503050000020004" pitchFamily="34" charset="0"/>
              </a:rPr>
              <a:t>Policy Information Point (PIP) </a:t>
            </a:r>
            <a:r>
              <a:rPr lang="nl-NL" sz="2400" b="0" i="0" u="none" strike="noStrike">
                <a:solidFill>
                  <a:srgbClr val="000000"/>
                </a:solidFill>
                <a:effectLst/>
              </a:rPr>
              <a:t>deze aan</a:t>
            </a:r>
          </a:p>
          <a:p>
            <a:pPr algn="l">
              <a:buFont typeface="Arial" panose="020B0604020202020204" pitchFamily="34" charset="0"/>
              <a:buChar char="•"/>
            </a:pPr>
            <a:r>
              <a:rPr lang="nl-NL" sz="2400" b="0" i="0" u="none" strike="noStrike">
                <a:solidFill>
                  <a:srgbClr val="000000"/>
                </a:solidFill>
                <a:effectLst/>
              </a:rPr>
              <a:t>Het PIP zorgt voor </a:t>
            </a:r>
            <a:r>
              <a:rPr lang="nl-NL" sz="2400" u="none" strike="noStrike">
                <a:solidFill>
                  <a:srgbClr val="000000"/>
                </a:solidFill>
                <a:effectLst/>
                <a:latin typeface="Fira Sans Medium" panose="020B0503050000020004" pitchFamily="34" charset="0"/>
              </a:rPr>
              <a:t>herleidbaarheid</a:t>
            </a:r>
            <a:r>
              <a:rPr lang="nl-NL" sz="2400">
                <a:solidFill>
                  <a:srgbClr val="000000"/>
                </a:solidFill>
                <a:latin typeface="Fira Sans Medium" panose="020B0503050000020004" pitchFamily="34" charset="0"/>
              </a:rPr>
              <a:t> </a:t>
            </a:r>
            <a:r>
              <a:rPr lang="nl-NL" sz="2400" b="0" i="0" u="none" strike="noStrike">
                <a:solidFill>
                  <a:srgbClr val="000000"/>
                </a:solidFill>
                <a:effectLst/>
              </a:rPr>
              <a:t>via </a:t>
            </a:r>
            <a:r>
              <a:rPr lang="nl-NL" sz="2400" b="0" i="0" u="none" strike="noStrike" err="1">
                <a:solidFill>
                  <a:srgbClr val="000000"/>
                </a:solidFill>
                <a:effectLst/>
              </a:rPr>
              <a:t>logging</a:t>
            </a:r>
            <a:r>
              <a:rPr lang="nl-NL" sz="2400" b="0" i="0" u="none" strike="noStrike">
                <a:solidFill>
                  <a:srgbClr val="000000"/>
                </a:solidFill>
                <a:effectLst/>
              </a:rPr>
              <a:t> en </a:t>
            </a:r>
            <a:r>
              <a:rPr lang="nl-NL" sz="2400" b="0" i="0" u="none" strike="noStrike" err="1">
                <a:solidFill>
                  <a:srgbClr val="000000"/>
                </a:solidFill>
                <a:effectLst/>
              </a:rPr>
              <a:t>historisering</a:t>
            </a:r>
            <a:endParaRPr lang="nl-NL" sz="2400" b="0" i="0" u="none" strike="noStrike">
              <a:solidFill>
                <a:srgbClr val="000000"/>
              </a:solidFill>
              <a:effectLst/>
            </a:endParaRPr>
          </a:p>
        </p:txBody>
      </p:sp>
      <p:pic>
        <p:nvPicPr>
          <p:cNvPr id="3" name="Graphic 2">
            <a:extLst>
              <a:ext uri="{FF2B5EF4-FFF2-40B4-BE49-F238E27FC236}">
                <a16:creationId xmlns:a16="http://schemas.microsoft.com/office/drawing/2014/main" id="{F93706C6-1508-DF2B-DA66-AA921CC75209}"/>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094875" y="1974774"/>
            <a:ext cx="5114250" cy="3766451"/>
          </a:xfrm>
          <a:prstGeom prst="rect">
            <a:avLst/>
          </a:prstGeom>
        </p:spPr>
      </p:pic>
      <p:sp>
        <p:nvSpPr>
          <p:cNvPr id="4" name="Rechthoek 3">
            <a:extLst>
              <a:ext uri="{FF2B5EF4-FFF2-40B4-BE49-F238E27FC236}">
                <a16:creationId xmlns:a16="http://schemas.microsoft.com/office/drawing/2014/main" id="{B335B318-17A7-27C0-85B0-8A918730DCD1}"/>
              </a:ext>
            </a:extLst>
          </p:cNvPr>
          <p:cNvSpPr/>
          <p:nvPr/>
        </p:nvSpPr>
        <p:spPr>
          <a:xfrm>
            <a:off x="9217417" y="3678071"/>
            <a:ext cx="200234" cy="21358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200">
                <a:solidFill>
                  <a:schemeClr val="bg1"/>
                </a:solidFill>
                <a:latin typeface="Fira Sans" panose="020B0503050000020004" pitchFamily="34" charset="0"/>
              </a:rPr>
              <a:t>4</a:t>
            </a:r>
          </a:p>
        </p:txBody>
      </p:sp>
    </p:spTree>
    <p:extLst>
      <p:ext uri="{BB962C8B-B14F-4D97-AF65-F5344CB8AC3E}">
        <p14:creationId xmlns:p14="http://schemas.microsoft.com/office/powerpoint/2010/main" val="1425785"/>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DBED8-6F09-0A9F-9968-ADC6AECD00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91CE72-79BE-E2D1-1705-B1DAFA56F12C}"/>
              </a:ext>
            </a:extLst>
          </p:cNvPr>
          <p:cNvSpPr>
            <a:spLocks noGrp="1"/>
          </p:cNvSpPr>
          <p:nvPr>
            <p:ph type="title"/>
          </p:nvPr>
        </p:nvSpPr>
        <p:spPr/>
        <p:txBody>
          <a:bodyPr/>
          <a:lstStyle/>
          <a:p>
            <a:r>
              <a:rPr lang="en-US">
                <a:latin typeface="Fira Sans SemiBold"/>
              </a:rPr>
              <a:t>5. Uniform </a:t>
            </a:r>
            <a:r>
              <a:rPr lang="en-US" err="1">
                <a:latin typeface="Fira Sans SemiBold"/>
              </a:rPr>
              <a:t>vastgeleggen</a:t>
            </a:r>
            <a:r>
              <a:rPr lang="en-US">
                <a:latin typeface="Fira Sans SemiBold"/>
              </a:rPr>
              <a:t> in het </a:t>
            </a:r>
            <a:r>
              <a:rPr lang="en-US" err="1">
                <a:latin typeface="Fira Sans SemiBold"/>
              </a:rPr>
              <a:t>logboek</a:t>
            </a:r>
            <a:r>
              <a:rPr lang="en-US">
                <a:latin typeface="Fira Sans SemiBold"/>
              </a:rPr>
              <a:t> </a:t>
            </a:r>
            <a:endParaRPr lang="en-US"/>
          </a:p>
        </p:txBody>
      </p:sp>
      <p:sp>
        <p:nvSpPr>
          <p:cNvPr id="11" name="Content Placeholder 2">
            <a:extLst>
              <a:ext uri="{FF2B5EF4-FFF2-40B4-BE49-F238E27FC236}">
                <a16:creationId xmlns:a16="http://schemas.microsoft.com/office/drawing/2014/main" id="{BF2418EE-E5D0-1F95-9D12-28D854CE7FA4}"/>
              </a:ext>
            </a:extLst>
          </p:cNvPr>
          <p:cNvSpPr>
            <a:spLocks noGrp="1"/>
          </p:cNvSpPr>
          <p:nvPr>
            <p:ph idx="1"/>
          </p:nvPr>
        </p:nvSpPr>
        <p:spPr>
          <a:xfrm>
            <a:off x="838200" y="1715984"/>
            <a:ext cx="4640825" cy="4351338"/>
          </a:xfrm>
        </p:spPr>
        <p:txBody>
          <a:bodyPr vert="horz" lIns="91440" tIns="45720" rIns="91440" bIns="45720" rtlCol="0" anchor="t">
            <a:normAutofit/>
          </a:bodyPr>
          <a:lstStyle/>
          <a:p>
            <a:r>
              <a:rPr lang="nl-NL" sz="2400"/>
              <a:t>Toegangsbeslissingen worden </a:t>
            </a:r>
            <a:r>
              <a:rPr lang="nl-NL" sz="2400">
                <a:latin typeface="Fira Sans Medium" panose="020B0503050000020004" pitchFamily="34" charset="0"/>
              </a:rPr>
              <a:t>gestructureerd gelogd</a:t>
            </a:r>
          </a:p>
          <a:p>
            <a:r>
              <a:rPr lang="nl-NL" sz="2400"/>
              <a:t>Door inzet van </a:t>
            </a:r>
            <a:r>
              <a:rPr lang="nl-NL" sz="2400">
                <a:latin typeface="Fira Sans Medium" panose="020B0503050000020004" pitchFamily="34" charset="0"/>
              </a:rPr>
              <a:t>PAP en PIP met </a:t>
            </a:r>
            <a:r>
              <a:rPr lang="nl-NL" sz="2400" err="1">
                <a:latin typeface="Fira Sans Medium" panose="020B0503050000020004" pitchFamily="34" charset="0"/>
              </a:rPr>
              <a:t>historisering</a:t>
            </a:r>
            <a:r>
              <a:rPr lang="nl-NL" sz="2400">
                <a:latin typeface="Fira Sans Medium" panose="020B0503050000020004" pitchFamily="34" charset="0"/>
              </a:rPr>
              <a:t> </a:t>
            </a:r>
            <a:r>
              <a:rPr lang="nl-NL" sz="2400"/>
              <a:t>zijn eerdere beslissingen </a:t>
            </a:r>
            <a:r>
              <a:rPr lang="nl-NL" sz="2400">
                <a:latin typeface="Fira Sans Medium" panose="020B0503050000020004" pitchFamily="34" charset="0"/>
              </a:rPr>
              <a:t>volledig te reconstrueren en verantwoorden</a:t>
            </a:r>
          </a:p>
        </p:txBody>
      </p:sp>
      <p:pic>
        <p:nvPicPr>
          <p:cNvPr id="3" name="Graphic 2">
            <a:extLst>
              <a:ext uri="{FF2B5EF4-FFF2-40B4-BE49-F238E27FC236}">
                <a16:creationId xmlns:a16="http://schemas.microsoft.com/office/drawing/2014/main" id="{3DE6E770-AD32-4EE5-DD77-141CE01200A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094875" y="1974774"/>
            <a:ext cx="5114250" cy="3766451"/>
          </a:xfrm>
          <a:prstGeom prst="rect">
            <a:avLst/>
          </a:prstGeom>
        </p:spPr>
      </p:pic>
      <p:sp>
        <p:nvSpPr>
          <p:cNvPr id="4" name="Rechthoek 3">
            <a:extLst>
              <a:ext uri="{FF2B5EF4-FFF2-40B4-BE49-F238E27FC236}">
                <a16:creationId xmlns:a16="http://schemas.microsoft.com/office/drawing/2014/main" id="{A70790D0-086A-18FD-CA99-138D336B63C5}"/>
              </a:ext>
            </a:extLst>
          </p:cNvPr>
          <p:cNvSpPr/>
          <p:nvPr/>
        </p:nvSpPr>
        <p:spPr>
          <a:xfrm>
            <a:off x="9244116" y="4211580"/>
            <a:ext cx="200234" cy="21358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200">
                <a:solidFill>
                  <a:schemeClr val="bg1"/>
                </a:solidFill>
                <a:latin typeface="Fira Sans" panose="020B0503050000020004" pitchFamily="34" charset="0"/>
              </a:rPr>
              <a:t>5</a:t>
            </a:r>
          </a:p>
        </p:txBody>
      </p:sp>
    </p:spTree>
    <p:extLst>
      <p:ext uri="{BB962C8B-B14F-4D97-AF65-F5344CB8AC3E}">
        <p14:creationId xmlns:p14="http://schemas.microsoft.com/office/powerpoint/2010/main" val="982998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A0E90-4A26-D7AF-1F3E-4B8765E13F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00CD61-448E-5F8A-EBC5-D3201E76A50A}"/>
              </a:ext>
            </a:extLst>
          </p:cNvPr>
          <p:cNvSpPr>
            <a:spLocks noGrp="1"/>
          </p:cNvSpPr>
          <p:nvPr>
            <p:ph type="title"/>
          </p:nvPr>
        </p:nvSpPr>
        <p:spPr/>
        <p:txBody>
          <a:bodyPr/>
          <a:lstStyle/>
          <a:p>
            <a:r>
              <a:rPr lang="en-US">
                <a:latin typeface="Fira Sans SemiBold"/>
              </a:rPr>
              <a:t>6.  PDP </a:t>
            </a:r>
            <a:r>
              <a:rPr lang="en-US" err="1">
                <a:latin typeface="Fira Sans SemiBold"/>
              </a:rPr>
              <a:t>retourneert</a:t>
            </a:r>
            <a:r>
              <a:rPr lang="en-US">
                <a:latin typeface="Fira Sans SemiBold"/>
              </a:rPr>
              <a:t> </a:t>
            </a:r>
            <a:r>
              <a:rPr lang="en-US" err="1">
                <a:latin typeface="Fira Sans SemiBold"/>
              </a:rPr>
              <a:t>beslissing</a:t>
            </a:r>
            <a:endParaRPr lang="en-US" err="1"/>
          </a:p>
        </p:txBody>
      </p:sp>
      <p:sp>
        <p:nvSpPr>
          <p:cNvPr id="11" name="Content Placeholder 2">
            <a:extLst>
              <a:ext uri="{FF2B5EF4-FFF2-40B4-BE49-F238E27FC236}">
                <a16:creationId xmlns:a16="http://schemas.microsoft.com/office/drawing/2014/main" id="{F6EA6090-AD70-6841-CB55-7E34844D4FDF}"/>
              </a:ext>
            </a:extLst>
          </p:cNvPr>
          <p:cNvSpPr>
            <a:spLocks noGrp="1"/>
          </p:cNvSpPr>
          <p:nvPr>
            <p:ph idx="1"/>
          </p:nvPr>
        </p:nvSpPr>
        <p:spPr>
          <a:xfrm>
            <a:off x="838200" y="1715984"/>
            <a:ext cx="4640825" cy="4351338"/>
          </a:xfrm>
        </p:spPr>
        <p:txBody>
          <a:bodyPr vert="horz" lIns="91440" tIns="45720" rIns="91440" bIns="45720" rtlCol="0" anchor="t">
            <a:normAutofit fontScale="85000" lnSpcReduction="10000"/>
          </a:bodyPr>
          <a:lstStyle/>
          <a:p>
            <a:pPr marL="0" indent="0">
              <a:lnSpc>
                <a:spcPct val="120000"/>
              </a:lnSpc>
              <a:buNone/>
            </a:pPr>
            <a:r>
              <a:rPr lang="en-US" sz="2400">
                <a:latin typeface="Fira Sans"/>
              </a:rPr>
              <a:t>Conform de </a:t>
            </a:r>
            <a:r>
              <a:rPr lang="en-US" sz="2400">
                <a:latin typeface="Fira Sans Medium" panose="020B0503050000020004" pitchFamily="34" charset="0"/>
              </a:rPr>
              <a:t>OpenID </a:t>
            </a:r>
            <a:r>
              <a:rPr lang="en-US" sz="2400" err="1">
                <a:latin typeface="Fira Sans Medium" panose="020B0503050000020004" pitchFamily="34" charset="0"/>
              </a:rPr>
              <a:t>AuthZEN</a:t>
            </a:r>
            <a:r>
              <a:rPr lang="en-US" sz="2400">
                <a:latin typeface="Fira Sans Medium" panose="020B0503050000020004" pitchFamily="34" charset="0"/>
              </a:rPr>
              <a:t> </a:t>
            </a:r>
            <a:r>
              <a:rPr lang="en-US" sz="2400" err="1">
                <a:latin typeface="Fira Sans"/>
              </a:rPr>
              <a:t>standaard</a:t>
            </a:r>
            <a:r>
              <a:rPr lang="en-US" sz="2400">
                <a:latin typeface="Fira Sans"/>
              </a:rPr>
              <a:t> </a:t>
            </a:r>
            <a:r>
              <a:rPr lang="en-US" sz="2400" err="1">
                <a:latin typeface="Fira Sans"/>
              </a:rPr>
              <a:t>bevat</a:t>
            </a:r>
            <a:r>
              <a:rPr lang="en-US" sz="2400">
                <a:latin typeface="Fira Sans"/>
              </a:rPr>
              <a:t> het </a:t>
            </a:r>
            <a:r>
              <a:rPr lang="en-US" sz="2400" err="1">
                <a:latin typeface="Fira Sans"/>
              </a:rPr>
              <a:t>antwoord</a:t>
            </a:r>
            <a:r>
              <a:rPr lang="en-US" sz="2400">
                <a:latin typeface="Fira Sans"/>
              </a:rPr>
              <a:t> van de PDP:</a:t>
            </a:r>
          </a:p>
          <a:p>
            <a:pPr marL="457200" indent="-457200">
              <a:lnSpc>
                <a:spcPct val="120000"/>
              </a:lnSpc>
            </a:pPr>
            <a:r>
              <a:rPr lang="en-US" sz="2400" err="1">
                <a:latin typeface="Fira Sans Medium" panose="020B0503050000020004" pitchFamily="34" charset="0"/>
              </a:rPr>
              <a:t>Toegangsbeslissing</a:t>
            </a:r>
            <a:endParaRPr lang="en-US" sz="2400">
              <a:latin typeface="Fira Sans Medium" panose="020B0503050000020004" pitchFamily="34" charset="0"/>
            </a:endParaRPr>
          </a:p>
          <a:p>
            <a:pPr marL="457200" indent="-457200">
              <a:lnSpc>
                <a:spcPct val="120000"/>
              </a:lnSpc>
            </a:pPr>
            <a:r>
              <a:rPr lang="en-US" sz="2400" err="1">
                <a:latin typeface="Fira Sans Medium" panose="020B0503050000020004" pitchFamily="34" charset="0"/>
              </a:rPr>
              <a:t>Uitleg</a:t>
            </a:r>
            <a:r>
              <a:rPr lang="en-US" sz="2400">
                <a:latin typeface="Fira Sans"/>
              </a:rPr>
              <a:t> </a:t>
            </a:r>
            <a:r>
              <a:rPr lang="en-US" sz="2400" err="1">
                <a:latin typeface="Fira Sans"/>
              </a:rPr>
              <a:t>en</a:t>
            </a:r>
            <a:r>
              <a:rPr lang="en-US" sz="2400">
                <a:latin typeface="Fira Sans"/>
              </a:rPr>
              <a:t> </a:t>
            </a:r>
            <a:r>
              <a:rPr lang="en-US" sz="2400" err="1">
                <a:latin typeface="Fira Sans"/>
              </a:rPr>
              <a:t>beargumentatie</a:t>
            </a:r>
            <a:endParaRPr lang="en-US" sz="2400">
              <a:latin typeface="Fira Sans"/>
            </a:endParaRPr>
          </a:p>
          <a:p>
            <a:pPr marL="457200" indent="-457200">
              <a:lnSpc>
                <a:spcPct val="120000"/>
              </a:lnSpc>
            </a:pPr>
            <a:r>
              <a:rPr lang="en-US" sz="2400">
                <a:latin typeface="Fira Sans Medium" panose="020B0503050000020004" pitchFamily="34" charset="0"/>
              </a:rPr>
              <a:t>Step-up </a:t>
            </a:r>
            <a:r>
              <a:rPr lang="en-US" sz="2400" err="1">
                <a:latin typeface="Fira Sans Medium" panose="020B0503050000020004" pitchFamily="34" charset="0"/>
              </a:rPr>
              <a:t>indicaties</a:t>
            </a:r>
            <a:r>
              <a:rPr lang="en-US" sz="2400">
                <a:latin typeface="Fira Sans Medium" panose="020B0503050000020004" pitchFamily="34" charset="0"/>
              </a:rPr>
              <a:t> </a:t>
            </a:r>
            <a:r>
              <a:rPr lang="en-US" sz="2400">
                <a:latin typeface="Fira Sans"/>
              </a:rPr>
              <a:t>(</a:t>
            </a:r>
            <a:r>
              <a:rPr lang="en-US" sz="2400" err="1">
                <a:latin typeface="Fira Sans"/>
              </a:rPr>
              <a:t>indien</a:t>
            </a:r>
            <a:r>
              <a:rPr lang="en-US" sz="2400">
                <a:latin typeface="Fira Sans"/>
              </a:rPr>
              <a:t> </a:t>
            </a:r>
            <a:r>
              <a:rPr lang="en-US" sz="2400" err="1">
                <a:latin typeface="Fira Sans"/>
              </a:rPr>
              <a:t>afgewezen</a:t>
            </a:r>
            <a:r>
              <a:rPr lang="en-US" sz="2400">
                <a:latin typeface="Fira Sans"/>
              </a:rPr>
              <a:t>) </a:t>
            </a:r>
            <a:r>
              <a:rPr lang="en-US" sz="2400" err="1">
                <a:latin typeface="Fira Sans"/>
              </a:rPr>
              <a:t>waarmee</a:t>
            </a:r>
            <a:r>
              <a:rPr lang="en-US" sz="2400">
                <a:latin typeface="Fira Sans"/>
              </a:rPr>
              <a:t> het </a:t>
            </a:r>
            <a:r>
              <a:rPr lang="en-US" sz="2400" err="1">
                <a:latin typeface="Fira Sans"/>
              </a:rPr>
              <a:t>verzoek</a:t>
            </a:r>
            <a:r>
              <a:rPr lang="en-US" sz="2400">
                <a:latin typeface="Fira Sans"/>
              </a:rPr>
              <a:t> </a:t>
            </a:r>
            <a:r>
              <a:rPr lang="en-US" sz="2400" err="1">
                <a:latin typeface="Fira Sans"/>
              </a:rPr>
              <a:t>nogmaals</a:t>
            </a:r>
            <a:r>
              <a:rPr lang="en-US" sz="2400">
                <a:latin typeface="Fira Sans"/>
              </a:rPr>
              <a:t> </a:t>
            </a:r>
            <a:r>
              <a:rPr lang="en-US" sz="2400" err="1">
                <a:latin typeface="Fira Sans"/>
              </a:rPr>
              <a:t>ingediend</a:t>
            </a:r>
            <a:r>
              <a:rPr lang="en-US" sz="2400">
                <a:latin typeface="Fira Sans"/>
              </a:rPr>
              <a:t> </a:t>
            </a:r>
            <a:r>
              <a:rPr lang="en-US" sz="2400" err="1">
                <a:latin typeface="Fira Sans"/>
              </a:rPr>
              <a:t>kan</a:t>
            </a:r>
            <a:r>
              <a:rPr lang="en-US" sz="2400">
                <a:latin typeface="Fira Sans"/>
              </a:rPr>
              <a:t> </a:t>
            </a:r>
            <a:r>
              <a:rPr lang="en-US" sz="2400" err="1">
                <a:latin typeface="Fira Sans"/>
              </a:rPr>
              <a:t>worden</a:t>
            </a:r>
            <a:r>
              <a:rPr lang="en-US" sz="2400">
                <a:latin typeface="Fira Sans"/>
              </a:rPr>
              <a:t> </a:t>
            </a:r>
            <a:endParaRPr lang="en-US" sz="2400"/>
          </a:p>
          <a:p>
            <a:pPr marL="457200" indent="-457200">
              <a:lnSpc>
                <a:spcPct val="120000"/>
              </a:lnSpc>
            </a:pPr>
            <a:r>
              <a:rPr lang="en-US" sz="2400" err="1">
                <a:latin typeface="Fira Sans"/>
              </a:rPr>
              <a:t>Voorwaarden</a:t>
            </a:r>
            <a:r>
              <a:rPr lang="en-US" sz="2400">
                <a:latin typeface="Fira Sans"/>
              </a:rPr>
              <a:t> </a:t>
            </a:r>
            <a:r>
              <a:rPr lang="en-US" sz="2400">
                <a:latin typeface="Fira Sans Medium" panose="020B0503050000020004" pitchFamily="34" charset="0"/>
              </a:rPr>
              <a:t>(</a:t>
            </a:r>
            <a:r>
              <a:rPr lang="en-US" sz="2400" err="1">
                <a:latin typeface="Fira Sans Medium" panose="020B0503050000020004" pitchFamily="34" charset="0"/>
              </a:rPr>
              <a:t>restbeleid</a:t>
            </a:r>
            <a:r>
              <a:rPr lang="en-US" sz="2400">
                <a:latin typeface="Fira Sans Medium" panose="020B0503050000020004" pitchFamily="34" charset="0"/>
              </a:rPr>
              <a:t>) </a:t>
            </a:r>
            <a:r>
              <a:rPr lang="en-US" sz="2400">
                <a:latin typeface="Fira Sans"/>
              </a:rPr>
              <a:t>die </a:t>
            </a:r>
            <a:r>
              <a:rPr lang="en-US" sz="2400" err="1">
                <a:latin typeface="Fira Sans"/>
              </a:rPr>
              <a:t>afdwingbaar</a:t>
            </a:r>
            <a:r>
              <a:rPr lang="en-US" sz="2400">
                <a:latin typeface="Fira Sans"/>
              </a:rPr>
              <a:t> </a:t>
            </a:r>
            <a:r>
              <a:rPr lang="en-US" sz="2400" err="1">
                <a:latin typeface="Fira Sans"/>
              </a:rPr>
              <a:t>zijn</a:t>
            </a:r>
            <a:r>
              <a:rPr lang="en-US" sz="2400">
                <a:latin typeface="Fira Sans"/>
              </a:rPr>
              <a:t> </a:t>
            </a:r>
            <a:r>
              <a:rPr lang="en-US" sz="2400" err="1">
                <a:latin typeface="Fira Sans"/>
              </a:rPr>
              <a:t>bij</a:t>
            </a:r>
            <a:r>
              <a:rPr lang="en-US" sz="2400">
                <a:latin typeface="Fira Sans"/>
              </a:rPr>
              <a:t> </a:t>
            </a:r>
            <a:r>
              <a:rPr lang="en-US" sz="2400" err="1">
                <a:latin typeface="Fira Sans"/>
              </a:rPr>
              <a:t>toestemming</a:t>
            </a:r>
            <a:endParaRPr lang="en-US" sz="2400"/>
          </a:p>
        </p:txBody>
      </p:sp>
      <p:pic>
        <p:nvPicPr>
          <p:cNvPr id="3" name="Graphic 2">
            <a:extLst>
              <a:ext uri="{FF2B5EF4-FFF2-40B4-BE49-F238E27FC236}">
                <a16:creationId xmlns:a16="http://schemas.microsoft.com/office/drawing/2014/main" id="{BBB3B4A3-DAAF-5E8F-1E52-25D93EB5AA8C}"/>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094875" y="1974774"/>
            <a:ext cx="5114250" cy="3766451"/>
          </a:xfrm>
          <a:prstGeom prst="rect">
            <a:avLst/>
          </a:prstGeom>
        </p:spPr>
      </p:pic>
      <p:sp>
        <p:nvSpPr>
          <p:cNvPr id="4" name="Rechthoek 3">
            <a:extLst>
              <a:ext uri="{FF2B5EF4-FFF2-40B4-BE49-F238E27FC236}">
                <a16:creationId xmlns:a16="http://schemas.microsoft.com/office/drawing/2014/main" id="{21B018A9-A732-AD50-14AC-C484F17CFF64}"/>
              </a:ext>
            </a:extLst>
          </p:cNvPr>
          <p:cNvSpPr/>
          <p:nvPr/>
        </p:nvSpPr>
        <p:spPr>
          <a:xfrm>
            <a:off x="7688969" y="3831137"/>
            <a:ext cx="200234" cy="21358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200">
                <a:solidFill>
                  <a:schemeClr val="bg1"/>
                </a:solidFill>
                <a:latin typeface="Fira Sans" panose="020B0503050000020004" pitchFamily="34" charset="0"/>
              </a:rPr>
              <a:t>6</a:t>
            </a:r>
          </a:p>
        </p:txBody>
      </p:sp>
    </p:spTree>
    <p:extLst>
      <p:ext uri="{BB962C8B-B14F-4D97-AF65-F5344CB8AC3E}">
        <p14:creationId xmlns:p14="http://schemas.microsoft.com/office/powerpoint/2010/main" val="4157704422"/>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C9EDB-D949-83B6-43F4-EEDF56B76A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5FBA90-BAA5-E1BD-307C-849C878A2E94}"/>
              </a:ext>
            </a:extLst>
          </p:cNvPr>
          <p:cNvSpPr>
            <a:spLocks noGrp="1"/>
          </p:cNvSpPr>
          <p:nvPr>
            <p:ph type="title"/>
          </p:nvPr>
        </p:nvSpPr>
        <p:spPr/>
        <p:txBody>
          <a:bodyPr/>
          <a:lstStyle/>
          <a:p>
            <a:r>
              <a:rPr lang="en-US">
                <a:latin typeface="Fira Sans SemiBold"/>
              </a:rPr>
              <a:t>7.  PEP </a:t>
            </a:r>
            <a:r>
              <a:rPr lang="en-US" err="1">
                <a:latin typeface="Fira Sans SemiBold"/>
              </a:rPr>
              <a:t>dwingt</a:t>
            </a:r>
            <a:r>
              <a:rPr lang="en-US">
                <a:latin typeface="Fira Sans SemiBold"/>
              </a:rPr>
              <a:t> </a:t>
            </a:r>
            <a:r>
              <a:rPr lang="en-US" err="1">
                <a:latin typeface="Fira Sans SemiBold"/>
              </a:rPr>
              <a:t>toegangsbeslissing</a:t>
            </a:r>
            <a:r>
              <a:rPr lang="en-US">
                <a:latin typeface="Fira Sans SemiBold"/>
              </a:rPr>
              <a:t> </a:t>
            </a:r>
            <a:r>
              <a:rPr lang="en-US" err="1">
                <a:latin typeface="Fira Sans SemiBold"/>
              </a:rPr>
              <a:t>af</a:t>
            </a:r>
            <a:endParaRPr lang="en-US"/>
          </a:p>
        </p:txBody>
      </p:sp>
      <p:sp>
        <p:nvSpPr>
          <p:cNvPr id="11" name="Content Placeholder 2">
            <a:extLst>
              <a:ext uri="{FF2B5EF4-FFF2-40B4-BE49-F238E27FC236}">
                <a16:creationId xmlns:a16="http://schemas.microsoft.com/office/drawing/2014/main" id="{9F3783FE-9D7F-F763-80E2-9366134E061E}"/>
              </a:ext>
            </a:extLst>
          </p:cNvPr>
          <p:cNvSpPr>
            <a:spLocks noGrp="1"/>
          </p:cNvSpPr>
          <p:nvPr>
            <p:ph idx="1"/>
          </p:nvPr>
        </p:nvSpPr>
        <p:spPr>
          <a:xfrm>
            <a:off x="838200" y="1715984"/>
            <a:ext cx="4640825" cy="4351338"/>
          </a:xfrm>
        </p:spPr>
        <p:txBody>
          <a:bodyPr vert="horz" lIns="91440" tIns="45720" rIns="91440" bIns="45720" rtlCol="0" anchor="t">
            <a:normAutofit/>
          </a:bodyPr>
          <a:lstStyle/>
          <a:p>
            <a:pPr marL="0" indent="0">
              <a:lnSpc>
                <a:spcPct val="100000"/>
              </a:lnSpc>
              <a:buNone/>
            </a:pPr>
            <a:r>
              <a:rPr lang="nl-NL" b="0" i="0" u="none" strike="noStrike">
                <a:solidFill>
                  <a:srgbClr val="000000"/>
                </a:solidFill>
                <a:effectLst/>
              </a:rPr>
              <a:t>De applicatie voert de verwerking alleen uit als:</a:t>
            </a:r>
          </a:p>
          <a:p>
            <a:pPr>
              <a:lnSpc>
                <a:spcPct val="100000"/>
              </a:lnSpc>
            </a:pPr>
            <a:r>
              <a:rPr lang="nl-NL" b="0" i="0" u="none" strike="noStrike">
                <a:solidFill>
                  <a:srgbClr val="000000"/>
                </a:solidFill>
                <a:effectLst/>
              </a:rPr>
              <a:t>De beslissing</a:t>
            </a:r>
            <a:r>
              <a:rPr lang="nl-NL" b="1" i="0" u="none" strike="noStrike">
                <a:solidFill>
                  <a:srgbClr val="000000"/>
                </a:solidFill>
                <a:effectLst/>
              </a:rPr>
              <a:t> </a:t>
            </a:r>
            <a:r>
              <a:rPr lang="nl-NL" u="none" strike="noStrike">
                <a:solidFill>
                  <a:srgbClr val="000000"/>
                </a:solidFill>
                <a:effectLst/>
                <a:latin typeface="Fira Sans Medium" panose="020B0503050000020004" pitchFamily="34" charset="0"/>
              </a:rPr>
              <a:t>toegang toestaat</a:t>
            </a:r>
          </a:p>
          <a:p>
            <a:pPr>
              <a:lnSpc>
                <a:spcPct val="100000"/>
              </a:lnSpc>
            </a:pPr>
            <a:r>
              <a:rPr lang="nl-NL" b="0" i="0" u="none" strike="noStrike">
                <a:solidFill>
                  <a:srgbClr val="000000"/>
                </a:solidFill>
                <a:effectLst/>
              </a:rPr>
              <a:t>De opgelegde voorwaarden </a:t>
            </a:r>
            <a:r>
              <a:rPr lang="nl-NL" u="none" strike="noStrike">
                <a:solidFill>
                  <a:srgbClr val="000000"/>
                </a:solidFill>
                <a:effectLst/>
                <a:latin typeface="Fira Sans Medium" panose="020B0503050000020004" pitchFamily="34" charset="0"/>
              </a:rPr>
              <a:t>(restbeleid) </a:t>
            </a:r>
            <a:r>
              <a:rPr lang="nl-NL" b="0" i="0" u="none" strike="noStrike">
                <a:solidFill>
                  <a:srgbClr val="000000"/>
                </a:solidFill>
                <a:effectLst/>
              </a:rPr>
              <a:t>nageleefd kunnen worden</a:t>
            </a:r>
          </a:p>
        </p:txBody>
      </p:sp>
      <p:pic>
        <p:nvPicPr>
          <p:cNvPr id="3" name="Graphic 2">
            <a:extLst>
              <a:ext uri="{FF2B5EF4-FFF2-40B4-BE49-F238E27FC236}">
                <a16:creationId xmlns:a16="http://schemas.microsoft.com/office/drawing/2014/main" id="{4696B969-4BD4-26A1-4A08-CB74F457DAB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094875" y="1974774"/>
            <a:ext cx="5114250" cy="3766451"/>
          </a:xfrm>
          <a:prstGeom prst="rect">
            <a:avLst/>
          </a:prstGeom>
        </p:spPr>
      </p:pic>
      <p:sp>
        <p:nvSpPr>
          <p:cNvPr id="4" name="Rechthoek 3">
            <a:extLst>
              <a:ext uri="{FF2B5EF4-FFF2-40B4-BE49-F238E27FC236}">
                <a16:creationId xmlns:a16="http://schemas.microsoft.com/office/drawing/2014/main" id="{1DD5FA39-A0C6-AE9A-A6C5-C004B30E655E}"/>
              </a:ext>
            </a:extLst>
          </p:cNvPr>
          <p:cNvSpPr/>
          <p:nvPr/>
        </p:nvSpPr>
        <p:spPr>
          <a:xfrm>
            <a:off x="7001500" y="4238279"/>
            <a:ext cx="200234" cy="21358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200">
                <a:solidFill>
                  <a:schemeClr val="bg1"/>
                </a:solidFill>
                <a:latin typeface="Fira Sans" panose="020B0503050000020004" pitchFamily="34" charset="0"/>
              </a:rPr>
              <a:t>7</a:t>
            </a:r>
          </a:p>
        </p:txBody>
      </p:sp>
      <p:pic>
        <p:nvPicPr>
          <p:cNvPr id="8" name="Graphic 7">
            <a:extLst>
              <a:ext uri="{FF2B5EF4-FFF2-40B4-BE49-F238E27FC236}">
                <a16:creationId xmlns:a16="http://schemas.microsoft.com/office/drawing/2014/main" id="{C71589AB-128C-6B3F-3021-88A59A1FB4A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2245" y="3366040"/>
            <a:ext cx="525613" cy="525613"/>
          </a:xfrm>
          <a:prstGeom prst="rect">
            <a:avLst/>
          </a:prstGeom>
        </p:spPr>
      </p:pic>
    </p:spTree>
    <p:extLst>
      <p:ext uri="{BB962C8B-B14F-4D97-AF65-F5344CB8AC3E}">
        <p14:creationId xmlns:p14="http://schemas.microsoft.com/office/powerpoint/2010/main" val="49799838"/>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DF6B8-7CC2-2432-66E7-3955CA021E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D6D04C-C7AD-B9B6-F8D2-90DE7A59064A}"/>
              </a:ext>
            </a:extLst>
          </p:cNvPr>
          <p:cNvSpPr>
            <a:spLocks noGrp="1"/>
          </p:cNvSpPr>
          <p:nvPr>
            <p:ph type="title"/>
          </p:nvPr>
        </p:nvSpPr>
        <p:spPr/>
        <p:txBody>
          <a:bodyPr>
            <a:normAutofit/>
          </a:bodyPr>
          <a:lstStyle/>
          <a:p>
            <a:r>
              <a:rPr lang="en-US" sz="4000">
                <a:latin typeface="Fira Sans SemiBold"/>
              </a:rPr>
              <a:t>8.  </a:t>
            </a:r>
            <a:r>
              <a:rPr lang="en-US" sz="4000" err="1">
                <a:latin typeface="Fira Sans SemiBold"/>
              </a:rPr>
              <a:t>Verwerker</a:t>
            </a:r>
            <a:r>
              <a:rPr lang="en-US" sz="4000">
                <a:latin typeface="Fira Sans SemiBold"/>
              </a:rPr>
              <a:t> </a:t>
            </a:r>
            <a:r>
              <a:rPr lang="en-US" sz="4000" err="1">
                <a:latin typeface="Fira Sans SemiBold"/>
              </a:rPr>
              <a:t>deelt</a:t>
            </a:r>
            <a:r>
              <a:rPr lang="en-US" sz="4000">
                <a:latin typeface="Fira Sans SemiBold"/>
              </a:rPr>
              <a:t> </a:t>
            </a:r>
            <a:r>
              <a:rPr lang="en-US" sz="4000" err="1">
                <a:latin typeface="Fira Sans SemiBold"/>
              </a:rPr>
              <a:t>resultaat</a:t>
            </a:r>
            <a:r>
              <a:rPr lang="en-US" sz="4000">
                <a:latin typeface="Fira Sans SemiBold"/>
              </a:rPr>
              <a:t> met </a:t>
            </a:r>
            <a:r>
              <a:rPr lang="en-US" sz="4000" err="1">
                <a:latin typeface="Fira Sans SemiBold"/>
              </a:rPr>
              <a:t>aanvrager</a:t>
            </a:r>
            <a:endParaRPr lang="en-US" sz="4000"/>
          </a:p>
        </p:txBody>
      </p:sp>
      <p:sp>
        <p:nvSpPr>
          <p:cNvPr id="11" name="Content Placeholder 2">
            <a:extLst>
              <a:ext uri="{FF2B5EF4-FFF2-40B4-BE49-F238E27FC236}">
                <a16:creationId xmlns:a16="http://schemas.microsoft.com/office/drawing/2014/main" id="{5016F4BC-79F1-BFA9-0117-E17D3B02EA50}"/>
              </a:ext>
            </a:extLst>
          </p:cNvPr>
          <p:cNvSpPr>
            <a:spLocks noGrp="1"/>
          </p:cNvSpPr>
          <p:nvPr>
            <p:ph idx="1"/>
          </p:nvPr>
        </p:nvSpPr>
        <p:spPr>
          <a:xfrm>
            <a:off x="838200" y="1715984"/>
            <a:ext cx="4640825" cy="4351338"/>
          </a:xfrm>
        </p:spPr>
        <p:txBody>
          <a:bodyPr vert="horz" lIns="91440" tIns="45720" rIns="91440" bIns="45720" rtlCol="0" anchor="t">
            <a:noAutofit/>
          </a:bodyPr>
          <a:lstStyle/>
          <a:p>
            <a:pPr marL="0" indent="0">
              <a:buNone/>
            </a:pPr>
            <a:r>
              <a:rPr lang="en-US" sz="2400" err="1"/>
              <a:t>Aanvrager</a:t>
            </a:r>
            <a:r>
              <a:rPr lang="en-US" sz="2400"/>
              <a:t> </a:t>
            </a:r>
            <a:r>
              <a:rPr lang="en-US" sz="2400" err="1"/>
              <a:t>ontvangt</a:t>
            </a:r>
            <a:r>
              <a:rPr lang="en-US" sz="2400"/>
              <a:t> </a:t>
            </a:r>
            <a:r>
              <a:rPr lang="en-US" sz="2400" err="1"/>
              <a:t>verwerkingsresultaat</a:t>
            </a:r>
            <a:endParaRPr lang="nl-NL" sz="2400"/>
          </a:p>
          <a:p>
            <a:pPr marL="0" indent="0">
              <a:buNone/>
            </a:pPr>
            <a:r>
              <a:rPr lang="nl-NL" sz="2400"/>
              <a:t>✅ </a:t>
            </a:r>
            <a:r>
              <a:rPr lang="nl-NL" sz="2400">
                <a:latin typeface="Fira Sans Medium" panose="020B0503050000020004" pitchFamily="34" charset="0"/>
              </a:rPr>
              <a:t>Goedgekeurd</a:t>
            </a:r>
            <a:r>
              <a:rPr lang="nl-NL" sz="2400"/>
              <a:t> → </a:t>
            </a:r>
          </a:p>
          <a:p>
            <a:pPr lvl="1"/>
            <a:r>
              <a:rPr lang="nl-NL" sz="2000"/>
              <a:t>Resultaat wordt verstrekt</a:t>
            </a:r>
          </a:p>
          <a:p>
            <a:pPr marL="0" indent="0">
              <a:buNone/>
            </a:pPr>
            <a:r>
              <a:rPr lang="nl-NL" sz="2400"/>
              <a:t>❌ </a:t>
            </a:r>
            <a:r>
              <a:rPr lang="nl-NL" sz="2400">
                <a:latin typeface="Fira Sans Medium" panose="020B0503050000020004" pitchFamily="34" charset="0"/>
              </a:rPr>
              <a:t>Afgewezen</a:t>
            </a:r>
            <a:r>
              <a:rPr lang="nl-NL" sz="2400"/>
              <a:t> →</a:t>
            </a:r>
          </a:p>
          <a:p>
            <a:pPr lvl="1"/>
            <a:r>
              <a:rPr lang="nl-NL" sz="2000"/>
              <a:t>Reden voor afwijzing</a:t>
            </a:r>
          </a:p>
          <a:p>
            <a:pPr lvl="1"/>
            <a:r>
              <a:rPr lang="nl-NL" sz="2000"/>
              <a:t>Tips voor </a:t>
            </a:r>
            <a:r>
              <a:rPr lang="nl-NL" sz="2000" err="1"/>
              <a:t>herindiening</a:t>
            </a:r>
            <a:r>
              <a:rPr lang="nl-NL" sz="2000"/>
              <a:t> (</a:t>
            </a:r>
            <a:r>
              <a:rPr lang="nl-NL" sz="2000" err="1"/>
              <a:t>step-up</a:t>
            </a:r>
            <a:r>
              <a:rPr lang="nl-NL" sz="2000"/>
              <a:t>)</a:t>
            </a:r>
          </a:p>
        </p:txBody>
      </p:sp>
      <p:pic>
        <p:nvPicPr>
          <p:cNvPr id="3" name="Graphic 2">
            <a:extLst>
              <a:ext uri="{FF2B5EF4-FFF2-40B4-BE49-F238E27FC236}">
                <a16:creationId xmlns:a16="http://schemas.microsoft.com/office/drawing/2014/main" id="{99373CCF-0960-DD81-3A6D-1E69980C59D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094875" y="1974774"/>
            <a:ext cx="5114250" cy="3766451"/>
          </a:xfrm>
          <a:prstGeom prst="rect">
            <a:avLst/>
          </a:prstGeom>
        </p:spPr>
      </p:pic>
      <p:sp>
        <p:nvSpPr>
          <p:cNvPr id="4" name="Rechthoek 3">
            <a:extLst>
              <a:ext uri="{FF2B5EF4-FFF2-40B4-BE49-F238E27FC236}">
                <a16:creationId xmlns:a16="http://schemas.microsoft.com/office/drawing/2014/main" id="{FC540B2E-2BB4-BF6F-4AAC-3AB56C9F7037}"/>
              </a:ext>
            </a:extLst>
          </p:cNvPr>
          <p:cNvSpPr/>
          <p:nvPr/>
        </p:nvSpPr>
        <p:spPr>
          <a:xfrm>
            <a:off x="6514265" y="3116971"/>
            <a:ext cx="200234" cy="21358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200">
                <a:solidFill>
                  <a:schemeClr val="bg1"/>
                </a:solidFill>
                <a:latin typeface="Fira Sans" panose="020B0503050000020004" pitchFamily="34" charset="0"/>
              </a:rPr>
              <a:t>8</a:t>
            </a:r>
          </a:p>
        </p:txBody>
      </p:sp>
      <p:pic>
        <p:nvPicPr>
          <p:cNvPr id="6" name="Graphic 5">
            <a:extLst>
              <a:ext uri="{FF2B5EF4-FFF2-40B4-BE49-F238E27FC236}">
                <a16:creationId xmlns:a16="http://schemas.microsoft.com/office/drawing/2014/main" id="{37E48B9B-FC2E-5E77-740A-C0E4C1A2BE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8156" y="2854164"/>
            <a:ext cx="438011" cy="525613"/>
          </a:xfrm>
          <a:prstGeom prst="rect">
            <a:avLst/>
          </a:prstGeom>
        </p:spPr>
      </p:pic>
      <p:pic>
        <p:nvPicPr>
          <p:cNvPr id="9" name="Graphic 8">
            <a:extLst>
              <a:ext uri="{FF2B5EF4-FFF2-40B4-BE49-F238E27FC236}">
                <a16:creationId xmlns:a16="http://schemas.microsoft.com/office/drawing/2014/main" id="{0DACF624-C5A8-6E78-A10C-AE75939CA2D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9108" y="4048133"/>
            <a:ext cx="438011" cy="438011"/>
          </a:xfrm>
          <a:prstGeom prst="rect">
            <a:avLst/>
          </a:prstGeom>
        </p:spPr>
      </p:pic>
    </p:spTree>
    <p:extLst>
      <p:ext uri="{BB962C8B-B14F-4D97-AF65-F5344CB8AC3E}">
        <p14:creationId xmlns:p14="http://schemas.microsoft.com/office/powerpoint/2010/main" val="4252458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07400-9AAA-D456-B37B-A95650AECDE7}"/>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5D1E5497-4421-9A10-9224-276E494EC0E7}"/>
              </a:ext>
            </a:extLst>
          </p:cNvPr>
          <p:cNvSpPr>
            <a:spLocks noGrp="1"/>
          </p:cNvSpPr>
          <p:nvPr>
            <p:ph type="title"/>
          </p:nvPr>
        </p:nvSpPr>
        <p:spPr/>
        <p:txBody>
          <a:bodyPr/>
          <a:lstStyle/>
          <a:p>
            <a:r>
              <a:rPr lang="nl-NL">
                <a:latin typeface="Fira Sans SemiBold"/>
              </a:rPr>
              <a:t>Ontwerp</a:t>
            </a:r>
            <a:endParaRPr lang="en-US"/>
          </a:p>
        </p:txBody>
      </p:sp>
      <p:sp>
        <p:nvSpPr>
          <p:cNvPr id="5" name="Tijdelijke aanduiding voor tekst 4">
            <a:extLst>
              <a:ext uri="{FF2B5EF4-FFF2-40B4-BE49-F238E27FC236}">
                <a16:creationId xmlns:a16="http://schemas.microsoft.com/office/drawing/2014/main" id="{EC8F92F3-727C-5F58-DC03-DAAD66698379}"/>
              </a:ext>
            </a:extLst>
          </p:cNvPr>
          <p:cNvSpPr>
            <a:spLocks noGrp="1"/>
          </p:cNvSpPr>
          <p:nvPr>
            <p:ph type="body" idx="1"/>
          </p:nvPr>
        </p:nvSpPr>
        <p:spPr/>
        <p:txBody>
          <a:bodyPr vert="horz" lIns="91440" tIns="45720" rIns="91440" bIns="45720" rtlCol="0" anchor="t">
            <a:normAutofit/>
          </a:bodyPr>
          <a:lstStyle/>
          <a:p>
            <a:r>
              <a:rPr lang="nl-NL">
                <a:latin typeface="Fira Sans"/>
              </a:rPr>
              <a:t>Hoe verloopt toegangsverlening binnen een EAM architectuur?</a:t>
            </a:r>
          </a:p>
        </p:txBody>
      </p:sp>
    </p:spTree>
    <p:extLst>
      <p:ext uri="{BB962C8B-B14F-4D97-AF65-F5344CB8AC3E}">
        <p14:creationId xmlns:p14="http://schemas.microsoft.com/office/powerpoint/2010/main" val="1328440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32E83-834B-ED11-F09D-D5285F9B4B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C8EC5F-2FA3-1F02-196C-C32DEA4EC5A7}"/>
              </a:ext>
            </a:extLst>
          </p:cNvPr>
          <p:cNvSpPr>
            <a:spLocks noGrp="1"/>
          </p:cNvSpPr>
          <p:nvPr>
            <p:ph type="title"/>
          </p:nvPr>
        </p:nvSpPr>
        <p:spPr/>
        <p:txBody>
          <a:bodyPr>
            <a:normAutofit/>
          </a:bodyPr>
          <a:lstStyle/>
          <a:p>
            <a:r>
              <a:rPr lang="en-US" sz="4000" err="1">
                <a:latin typeface="Fira Sans SemiBold"/>
              </a:rPr>
              <a:t>Ontwerp</a:t>
            </a:r>
            <a:endParaRPr lang="en-US"/>
          </a:p>
        </p:txBody>
      </p:sp>
      <p:sp>
        <p:nvSpPr>
          <p:cNvPr id="4" name="Tijdelijke aanduiding voor inhoud 3">
            <a:extLst>
              <a:ext uri="{FF2B5EF4-FFF2-40B4-BE49-F238E27FC236}">
                <a16:creationId xmlns:a16="http://schemas.microsoft.com/office/drawing/2014/main" id="{9D861231-D915-3EEA-EB13-D39B8BC467F8}"/>
              </a:ext>
            </a:extLst>
          </p:cNvPr>
          <p:cNvSpPr>
            <a:spLocks noGrp="1"/>
          </p:cNvSpPr>
          <p:nvPr>
            <p:ph idx="1"/>
          </p:nvPr>
        </p:nvSpPr>
        <p:spPr>
          <a:xfrm>
            <a:off x="838199" y="1825625"/>
            <a:ext cx="10441625" cy="4351338"/>
          </a:xfrm>
        </p:spPr>
        <p:txBody>
          <a:bodyPr anchor="t">
            <a:normAutofit/>
          </a:bodyPr>
          <a:lstStyle/>
          <a:p>
            <a:pPr marL="514350" indent="-514350">
              <a:buAutoNum type="arabicPeriod"/>
            </a:pPr>
            <a:r>
              <a:rPr lang="en-US" sz="2400">
                <a:latin typeface="Fira Sans"/>
                <a:ea typeface="+mn-lt"/>
                <a:cs typeface="+mn-lt"/>
              </a:rPr>
              <a:t>Welke </a:t>
            </a:r>
            <a:r>
              <a:rPr lang="en-US" sz="2400" err="1">
                <a:latin typeface="Fira Sans"/>
                <a:ea typeface="+mn-lt"/>
                <a:cs typeface="+mn-lt"/>
              </a:rPr>
              <a:t>informatie</a:t>
            </a:r>
            <a:r>
              <a:rPr lang="en-US" sz="2400">
                <a:latin typeface="Fira Sans"/>
                <a:ea typeface="+mn-lt"/>
                <a:cs typeface="+mn-lt"/>
              </a:rPr>
              <a:t> is </a:t>
            </a:r>
            <a:r>
              <a:rPr lang="en-US" sz="2400" err="1">
                <a:latin typeface="Fira Sans"/>
                <a:ea typeface="+mn-lt"/>
                <a:cs typeface="+mn-lt"/>
              </a:rPr>
              <a:t>nodig</a:t>
            </a:r>
            <a:r>
              <a:rPr lang="en-US" sz="2400">
                <a:latin typeface="Fira Sans"/>
                <a:ea typeface="+mn-lt"/>
                <a:cs typeface="+mn-lt"/>
              </a:rPr>
              <a:t> </a:t>
            </a:r>
            <a:r>
              <a:rPr lang="en-US" sz="2400" err="1">
                <a:latin typeface="Fira Sans"/>
                <a:ea typeface="+mn-lt"/>
                <a:cs typeface="+mn-lt"/>
              </a:rPr>
              <a:t>voor</a:t>
            </a:r>
            <a:r>
              <a:rPr lang="en-US" sz="2400">
                <a:latin typeface="Fira Sans"/>
                <a:ea typeface="+mn-lt"/>
                <a:cs typeface="+mn-lt"/>
              </a:rPr>
              <a:t> het </a:t>
            </a:r>
            <a:r>
              <a:rPr lang="en-US" sz="2400" err="1">
                <a:latin typeface="Fira Sans"/>
                <a:ea typeface="+mn-lt"/>
                <a:cs typeface="+mn-lt"/>
              </a:rPr>
              <a:t>nemen</a:t>
            </a:r>
            <a:r>
              <a:rPr lang="en-US" sz="2400">
                <a:latin typeface="Fira Sans"/>
                <a:ea typeface="+mn-lt"/>
                <a:cs typeface="+mn-lt"/>
              </a:rPr>
              <a:t> van </a:t>
            </a:r>
            <a:r>
              <a:rPr lang="en-US" sz="2400" err="1">
                <a:latin typeface="Fira Sans"/>
                <a:ea typeface="+mn-lt"/>
                <a:cs typeface="+mn-lt"/>
              </a:rPr>
              <a:t>beslissingen</a:t>
            </a:r>
            <a:r>
              <a:rPr lang="en-US" sz="2400">
                <a:latin typeface="Fira Sans"/>
                <a:ea typeface="+mn-lt"/>
                <a:cs typeface="+mn-lt"/>
              </a:rPr>
              <a:t>?</a:t>
            </a:r>
            <a:endParaRPr lang="en-US" sz="2400">
              <a:latin typeface="Fira Sans"/>
            </a:endParaRPr>
          </a:p>
          <a:p>
            <a:pPr marL="514350" indent="-514350">
              <a:buAutoNum type="arabicPeriod"/>
            </a:pPr>
            <a:r>
              <a:rPr lang="en-US" sz="2400">
                <a:latin typeface="Fira Sans"/>
              </a:rPr>
              <a:t>Welke </a:t>
            </a:r>
            <a:r>
              <a:rPr lang="en-US" sz="2400" err="1">
                <a:latin typeface="Fira Sans"/>
              </a:rPr>
              <a:t>functionaliteit</a:t>
            </a:r>
            <a:r>
              <a:rPr lang="en-US" sz="2400">
                <a:latin typeface="Fira Sans"/>
              </a:rPr>
              <a:t> is </a:t>
            </a:r>
            <a:r>
              <a:rPr lang="en-US" sz="2400" err="1">
                <a:latin typeface="Fira Sans"/>
              </a:rPr>
              <a:t>nodig</a:t>
            </a:r>
            <a:r>
              <a:rPr lang="en-US" sz="2400">
                <a:latin typeface="Fira Sans"/>
              </a:rPr>
              <a:t> </a:t>
            </a:r>
            <a:r>
              <a:rPr lang="en-US" sz="2400" err="1">
                <a:latin typeface="Fira Sans"/>
              </a:rPr>
              <a:t>voor</a:t>
            </a:r>
            <a:r>
              <a:rPr lang="en-US" sz="2400">
                <a:latin typeface="Fira Sans"/>
              </a:rPr>
              <a:t> het </a:t>
            </a:r>
            <a:r>
              <a:rPr lang="en-US" sz="2400" err="1">
                <a:latin typeface="Fira Sans"/>
              </a:rPr>
              <a:t>afdwingen</a:t>
            </a:r>
            <a:r>
              <a:rPr lang="en-US" sz="2400">
                <a:latin typeface="Fira Sans"/>
              </a:rPr>
              <a:t> van </a:t>
            </a:r>
            <a:r>
              <a:rPr lang="en-US" sz="2400" err="1">
                <a:latin typeface="Fira Sans"/>
              </a:rPr>
              <a:t>beslissingen</a:t>
            </a:r>
            <a:r>
              <a:rPr lang="en-US" sz="2400">
                <a:latin typeface="Fira Sans"/>
              </a:rPr>
              <a:t>?</a:t>
            </a:r>
            <a:endParaRPr lang="en-US" sz="2400"/>
          </a:p>
          <a:p>
            <a:pPr marL="514350" indent="-514350">
              <a:buAutoNum type="arabicPeriod"/>
            </a:pPr>
            <a:r>
              <a:rPr lang="en-US" sz="2400">
                <a:latin typeface="Fira Sans"/>
              </a:rPr>
              <a:t>Wie </a:t>
            </a:r>
            <a:r>
              <a:rPr lang="en-US" sz="2400" err="1">
                <a:latin typeface="Fira Sans"/>
              </a:rPr>
              <a:t>moet</a:t>
            </a:r>
            <a:r>
              <a:rPr lang="en-US" sz="2400">
                <a:latin typeface="Fira Sans"/>
              </a:rPr>
              <a:t> </a:t>
            </a:r>
            <a:r>
              <a:rPr lang="en-US" sz="2400" err="1">
                <a:latin typeface="Fira Sans"/>
              </a:rPr>
              <a:t>genomen</a:t>
            </a:r>
            <a:r>
              <a:rPr lang="en-US" sz="2400">
                <a:latin typeface="Fira Sans"/>
              </a:rPr>
              <a:t> </a:t>
            </a:r>
            <a:r>
              <a:rPr lang="en-US" sz="2400" err="1">
                <a:latin typeface="Fira Sans"/>
              </a:rPr>
              <a:t>beslissingen</a:t>
            </a:r>
            <a:r>
              <a:rPr lang="en-US" sz="2400">
                <a:latin typeface="Fira Sans"/>
              </a:rPr>
              <a:t> in </a:t>
            </a:r>
            <a:r>
              <a:rPr lang="en-US" sz="2400" err="1">
                <a:latin typeface="Fira Sans"/>
              </a:rPr>
              <a:t>kunnen</a:t>
            </a:r>
            <a:r>
              <a:rPr lang="en-US" sz="2400">
                <a:latin typeface="Fira Sans"/>
              </a:rPr>
              <a:t> </a:t>
            </a:r>
            <a:r>
              <a:rPr lang="en-US" sz="2400" err="1">
                <a:latin typeface="Fira Sans"/>
              </a:rPr>
              <a:t>zien</a:t>
            </a:r>
            <a:r>
              <a:rPr lang="en-US" sz="2400">
                <a:latin typeface="Fira Sans"/>
              </a:rPr>
              <a:t>?</a:t>
            </a:r>
            <a:endParaRPr lang="en-US" sz="2400">
              <a:latin typeface="Aptos"/>
            </a:endParaRPr>
          </a:p>
        </p:txBody>
      </p:sp>
      <p:sp>
        <p:nvSpPr>
          <p:cNvPr id="7" name="Rectangle 2">
            <a:extLst>
              <a:ext uri="{FF2B5EF4-FFF2-40B4-BE49-F238E27FC236}">
                <a16:creationId xmlns:a16="http://schemas.microsoft.com/office/drawing/2014/main" id="{D56F2B53-BEBB-97E7-B997-20F36FAFF408}"/>
              </a:ext>
            </a:extLst>
          </p:cNvPr>
          <p:cNvSpPr/>
          <p:nvPr/>
        </p:nvSpPr>
        <p:spPr>
          <a:xfrm rot="21000046">
            <a:off x="8463676" y="4785131"/>
            <a:ext cx="3920483" cy="2640311"/>
          </a:xfrm>
          <a:prstGeom prst="rect">
            <a:avLst/>
          </a:prstGeom>
          <a:solidFill>
            <a:srgbClr val="F9E21E"/>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tIns="216000" rIns="216000" bIns="216000" rtlCol="0" anchor="t" anchorCtr="0"/>
          <a:lstStyle/>
          <a:p>
            <a:pPr>
              <a:lnSpc>
                <a:spcPct val="120000"/>
              </a:lnSpc>
            </a:pPr>
            <a:r>
              <a:rPr lang="en-US">
                <a:solidFill>
                  <a:srgbClr val="000000"/>
                </a:solidFill>
                <a:latin typeface="Fira Sans Medium"/>
                <a:cs typeface="Arial"/>
              </a:rPr>
              <a:t>Let op!</a:t>
            </a:r>
            <a:br>
              <a:rPr lang="en-US">
                <a:solidFill>
                  <a:srgbClr val="000000"/>
                </a:solidFill>
                <a:latin typeface="Fira Sans Medium"/>
                <a:cs typeface="Arial"/>
              </a:rPr>
            </a:br>
            <a:r>
              <a:rPr lang="en-US" err="1">
                <a:solidFill>
                  <a:srgbClr val="000000"/>
                </a:solidFill>
                <a:latin typeface="Fira Sans" panose="020B0503050000020004" pitchFamily="34" charset="0"/>
                <a:cs typeface="Arial"/>
              </a:rPr>
              <a:t>Leveranciers</a:t>
            </a:r>
            <a:r>
              <a:rPr lang="en-US">
                <a:solidFill>
                  <a:srgbClr val="000000"/>
                </a:solidFill>
                <a:latin typeface="Fira Sans" panose="020B0503050000020004" pitchFamily="34" charset="0"/>
                <a:cs typeface="Arial"/>
              </a:rPr>
              <a:t> </a:t>
            </a:r>
            <a:r>
              <a:rPr lang="en-US" err="1">
                <a:solidFill>
                  <a:srgbClr val="000000"/>
                </a:solidFill>
                <a:latin typeface="Fira Sans" panose="020B0503050000020004" pitchFamily="34" charset="0"/>
                <a:cs typeface="Arial"/>
              </a:rPr>
              <a:t>hoeven</a:t>
            </a:r>
            <a:r>
              <a:rPr lang="en-US">
                <a:solidFill>
                  <a:srgbClr val="000000"/>
                </a:solidFill>
                <a:latin typeface="Fira Sans" panose="020B0503050000020004" pitchFamily="34" charset="0"/>
                <a:cs typeface="Arial"/>
              </a:rPr>
              <a:t> </a:t>
            </a:r>
            <a:r>
              <a:rPr lang="en-US" err="1">
                <a:solidFill>
                  <a:srgbClr val="000000"/>
                </a:solidFill>
                <a:latin typeface="Fira Sans" panose="020B0503050000020004" pitchFamily="34" charset="0"/>
                <a:cs typeface="Arial"/>
              </a:rPr>
              <a:t>dus</a:t>
            </a:r>
            <a:br>
              <a:rPr lang="en-US">
                <a:solidFill>
                  <a:srgbClr val="000000"/>
                </a:solidFill>
                <a:latin typeface="Fira Sans" panose="020B0503050000020004" pitchFamily="34" charset="0"/>
                <a:cs typeface="Arial"/>
              </a:rPr>
            </a:br>
            <a:r>
              <a:rPr lang="en-US" err="1">
                <a:solidFill>
                  <a:srgbClr val="000000"/>
                </a:solidFill>
                <a:latin typeface="Fira Sans" panose="020B0503050000020004" pitchFamily="34" charset="0"/>
                <a:cs typeface="Arial"/>
              </a:rPr>
              <a:t>géén</a:t>
            </a:r>
            <a:r>
              <a:rPr lang="en-US">
                <a:solidFill>
                  <a:srgbClr val="000000"/>
                </a:solidFill>
                <a:latin typeface="Fira Sans" panose="020B0503050000020004" pitchFamily="34" charset="0"/>
                <a:cs typeface="Arial"/>
              </a:rPr>
              <a:t> </a:t>
            </a:r>
            <a:r>
              <a:rPr lang="en-US" err="1">
                <a:solidFill>
                  <a:srgbClr val="000000"/>
                </a:solidFill>
                <a:latin typeface="Fira Sans" panose="020B0503050000020004" pitchFamily="34" charset="0"/>
                <a:cs typeface="Arial"/>
              </a:rPr>
              <a:t>toegangslogica</a:t>
            </a:r>
            <a:r>
              <a:rPr lang="en-US">
                <a:solidFill>
                  <a:srgbClr val="000000"/>
                </a:solidFill>
                <a:latin typeface="Fira Sans" panose="020B0503050000020004" pitchFamily="34" charset="0"/>
                <a:cs typeface="Arial"/>
              </a:rPr>
              <a:t> </a:t>
            </a:r>
            <a:r>
              <a:rPr lang="en-US" err="1">
                <a:solidFill>
                  <a:srgbClr val="000000"/>
                </a:solidFill>
                <a:latin typeface="Fira Sans" panose="020B0503050000020004" pitchFamily="34" charset="0"/>
                <a:cs typeface="Arial"/>
              </a:rPr>
              <a:t>en</a:t>
            </a:r>
            <a:r>
              <a:rPr lang="en-US">
                <a:solidFill>
                  <a:srgbClr val="000000"/>
                </a:solidFill>
                <a:latin typeface="Fira Sans" panose="020B0503050000020004" pitchFamily="34" charset="0"/>
                <a:cs typeface="Arial"/>
              </a:rPr>
              <a:t> </a:t>
            </a:r>
            <a:r>
              <a:rPr lang="en-US" err="1">
                <a:solidFill>
                  <a:srgbClr val="000000"/>
                </a:solidFill>
                <a:latin typeface="Fira Sans" panose="020B0503050000020004" pitchFamily="34" charset="0"/>
                <a:cs typeface="Arial"/>
              </a:rPr>
              <a:t>beheers</a:t>
            </a:r>
            <a:r>
              <a:rPr lang="en-US">
                <a:solidFill>
                  <a:srgbClr val="000000"/>
                </a:solidFill>
                <a:latin typeface="Fira Sans" panose="020B0503050000020004" pitchFamily="34" charset="0"/>
                <a:cs typeface="Arial"/>
              </a:rPr>
              <a:t>-interfaces </a:t>
            </a:r>
            <a:r>
              <a:rPr lang="en-US" err="1">
                <a:solidFill>
                  <a:srgbClr val="000000"/>
                </a:solidFill>
                <a:latin typeface="Fira Sans" panose="020B0503050000020004" pitchFamily="34" charset="0"/>
                <a:cs typeface="Arial"/>
              </a:rPr>
              <a:t>te</a:t>
            </a:r>
            <a:r>
              <a:rPr lang="en-US">
                <a:solidFill>
                  <a:srgbClr val="000000"/>
                </a:solidFill>
                <a:latin typeface="Fira Sans" panose="020B0503050000020004" pitchFamily="34" charset="0"/>
                <a:cs typeface="Arial"/>
              </a:rPr>
              <a:t> </a:t>
            </a:r>
            <a:r>
              <a:rPr lang="en-US" err="1">
                <a:solidFill>
                  <a:srgbClr val="000000"/>
                </a:solidFill>
                <a:latin typeface="Fira Sans" panose="020B0503050000020004" pitchFamily="34" charset="0"/>
                <a:cs typeface="Arial"/>
              </a:rPr>
              <a:t>ontwerpen</a:t>
            </a:r>
            <a:r>
              <a:rPr lang="en-US">
                <a:solidFill>
                  <a:srgbClr val="000000"/>
                </a:solidFill>
                <a:latin typeface="Fira Sans" panose="020B0503050000020004" pitchFamily="34" charset="0"/>
                <a:cs typeface="Arial"/>
              </a:rPr>
              <a:t>!</a:t>
            </a:r>
            <a:endParaRPr lang="en-US" sz="2400">
              <a:latin typeface="Fira Sans" panose="020B0503050000020004" pitchFamily="34" charset="0"/>
            </a:endParaRPr>
          </a:p>
        </p:txBody>
      </p:sp>
    </p:spTree>
    <p:extLst>
      <p:ext uri="{BB962C8B-B14F-4D97-AF65-F5344CB8AC3E}">
        <p14:creationId xmlns:p14="http://schemas.microsoft.com/office/powerpoint/2010/main" val="1692146263"/>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7AD4C-B9DB-43CA-A20E-7D5A4DFC9E01}"/>
              </a:ext>
            </a:extLst>
          </p:cNvPr>
          <p:cNvSpPr>
            <a:spLocks noGrp="1"/>
          </p:cNvSpPr>
          <p:nvPr>
            <p:ph type="title"/>
          </p:nvPr>
        </p:nvSpPr>
        <p:spPr/>
        <p:txBody>
          <a:bodyPr/>
          <a:lstStyle/>
          <a:p>
            <a:r>
              <a:rPr lang="en-US" sz="4000" err="1">
                <a:latin typeface="Fira Sans SemiBold"/>
              </a:rPr>
              <a:t>Informatie</a:t>
            </a:r>
            <a:r>
              <a:rPr lang="en-US" sz="4000">
                <a:latin typeface="Fira Sans SemiBold"/>
              </a:rPr>
              <a:t> om </a:t>
            </a:r>
            <a:r>
              <a:rPr lang="en-US" sz="4000" err="1">
                <a:latin typeface="Fira Sans SemiBold"/>
              </a:rPr>
              <a:t>te</a:t>
            </a:r>
            <a:r>
              <a:rPr lang="en-US" sz="4000">
                <a:latin typeface="Fira Sans SemiBold"/>
              </a:rPr>
              <a:t> </a:t>
            </a:r>
            <a:r>
              <a:rPr lang="en-US" sz="4000" err="1">
                <a:latin typeface="Fira Sans SemiBold"/>
              </a:rPr>
              <a:t>kunnen</a:t>
            </a:r>
            <a:r>
              <a:rPr lang="en-US" sz="4000">
                <a:latin typeface="Fira Sans SemiBold"/>
              </a:rPr>
              <a:t> </a:t>
            </a:r>
            <a:r>
              <a:rPr lang="en-US" sz="4000" err="1">
                <a:latin typeface="Fira Sans SemiBold"/>
              </a:rPr>
              <a:t>beslissen</a:t>
            </a:r>
            <a:endParaRPr lang="en-US" sz="4000">
              <a:latin typeface="Fira Sans SemiBold"/>
            </a:endParaRPr>
          </a:p>
        </p:txBody>
      </p:sp>
      <p:sp>
        <p:nvSpPr>
          <p:cNvPr id="3" name="Content Placeholder 2">
            <a:extLst>
              <a:ext uri="{FF2B5EF4-FFF2-40B4-BE49-F238E27FC236}">
                <a16:creationId xmlns:a16="http://schemas.microsoft.com/office/drawing/2014/main" id="{23A92DEF-18ED-BD71-E86C-7E895558D5A5}"/>
              </a:ext>
            </a:extLst>
          </p:cNvPr>
          <p:cNvSpPr>
            <a:spLocks noGrp="1"/>
          </p:cNvSpPr>
          <p:nvPr>
            <p:ph sz="half" idx="1"/>
          </p:nvPr>
        </p:nvSpPr>
        <p:spPr/>
        <p:txBody>
          <a:bodyPr vert="horz" lIns="91440" tIns="45720" rIns="91440" bIns="45720" rtlCol="0" anchor="t">
            <a:normAutofit/>
          </a:bodyPr>
          <a:lstStyle/>
          <a:p>
            <a:pPr marL="0" indent="0">
              <a:buNone/>
            </a:pPr>
            <a:r>
              <a:rPr lang="en-US">
                <a:latin typeface="Fira Sans"/>
              </a:rPr>
              <a:t>Breng </a:t>
            </a:r>
            <a:r>
              <a:rPr lang="en-US" err="1">
                <a:latin typeface="Fira Sans"/>
              </a:rPr>
              <a:t>verzoeken</a:t>
            </a:r>
            <a:r>
              <a:rPr lang="en-US">
                <a:latin typeface="Fira Sans"/>
              </a:rPr>
              <a:t> tot </a:t>
            </a:r>
            <a:r>
              <a:rPr lang="en-US" err="1">
                <a:latin typeface="Fira Sans"/>
              </a:rPr>
              <a:t>gegevensverwerking</a:t>
            </a:r>
            <a:r>
              <a:rPr lang="en-US">
                <a:latin typeface="Fira Sans"/>
              </a:rPr>
              <a:t> in </a:t>
            </a:r>
            <a:r>
              <a:rPr lang="en-US" err="1">
                <a:latin typeface="Fira Sans"/>
              </a:rPr>
              <a:t>kaart</a:t>
            </a:r>
            <a:r>
              <a:rPr lang="en-US">
                <a:latin typeface="Fira Sans"/>
              </a:rPr>
              <a:t> </a:t>
            </a:r>
            <a:r>
              <a:rPr lang="en-US" err="1">
                <a:latin typeface="Fira Sans"/>
              </a:rPr>
              <a:t>en</a:t>
            </a:r>
            <a:r>
              <a:rPr lang="en-US">
                <a:latin typeface="Fira Sans"/>
              </a:rPr>
              <a:t> leg </a:t>
            </a:r>
            <a:r>
              <a:rPr lang="en-US" err="1">
                <a:latin typeface="Fira Sans"/>
              </a:rPr>
              <a:t>deze</a:t>
            </a:r>
            <a:r>
              <a:rPr lang="en-US">
                <a:latin typeface="Fira Sans"/>
              </a:rPr>
              <a:t> vast in het </a:t>
            </a:r>
            <a:r>
              <a:rPr lang="en-US" err="1">
                <a:latin typeface="Fira Sans"/>
              </a:rPr>
              <a:t>organisatorisch</a:t>
            </a:r>
            <a:br>
              <a:rPr lang="en-US">
                <a:latin typeface="Fira Sans"/>
              </a:rPr>
            </a:br>
            <a:r>
              <a:rPr lang="en-US">
                <a:latin typeface="Fira Sans"/>
              </a:rPr>
              <a:t>(meta-)</a:t>
            </a:r>
            <a:r>
              <a:rPr lang="en-US" err="1">
                <a:latin typeface="Fira Sans"/>
              </a:rPr>
              <a:t>informatiemodel</a:t>
            </a:r>
            <a:r>
              <a:rPr lang="en-US">
                <a:latin typeface="Fira Sans"/>
              </a:rPr>
              <a:t>.</a:t>
            </a:r>
          </a:p>
          <a:p>
            <a:pPr marL="0" indent="0">
              <a:buNone/>
            </a:pPr>
            <a:r>
              <a:rPr lang="en-US" err="1">
                <a:latin typeface="Fira Sans"/>
              </a:rPr>
              <a:t>Gebruik</a:t>
            </a:r>
            <a:r>
              <a:rPr lang="en-US">
                <a:latin typeface="Fira Sans"/>
              </a:rPr>
              <a:t> </a:t>
            </a:r>
            <a:r>
              <a:rPr lang="en-US" err="1">
                <a:latin typeface="Fira Sans"/>
              </a:rPr>
              <a:t>hiervoor</a:t>
            </a:r>
            <a:r>
              <a:rPr lang="en-US">
                <a:latin typeface="Fira Sans"/>
              </a:rPr>
              <a:t> de </a:t>
            </a:r>
            <a:r>
              <a:rPr lang="en-US" err="1">
                <a:latin typeface="Fira Sans"/>
              </a:rPr>
              <a:t>structuur</a:t>
            </a:r>
            <a:r>
              <a:rPr lang="en-US">
                <a:latin typeface="Fira Sans"/>
              </a:rPr>
              <a:t>: </a:t>
            </a:r>
            <a:br>
              <a:rPr lang="en-US">
                <a:latin typeface="Fira Sans"/>
              </a:rPr>
            </a:br>
            <a:r>
              <a:rPr lang="en-US" err="1">
                <a:latin typeface="Fira Sans"/>
              </a:rPr>
              <a:t>een</a:t>
            </a:r>
            <a:r>
              <a:rPr lang="en-US">
                <a:latin typeface="Fira Sans"/>
              </a:rPr>
              <a:t> </a:t>
            </a:r>
            <a:r>
              <a:rPr lang="en-US" err="1">
                <a:latin typeface="Fira Sans"/>
              </a:rPr>
              <a:t>entiteit</a:t>
            </a:r>
            <a:r>
              <a:rPr lang="en-US">
                <a:latin typeface="Fira Sans"/>
              </a:rPr>
              <a:t> </a:t>
            </a:r>
            <a:r>
              <a:rPr lang="en-US">
                <a:latin typeface="Fira Sans Medium" panose="020B0503050000020004" pitchFamily="34" charset="0"/>
              </a:rPr>
              <a:t>(subject) </a:t>
            </a:r>
            <a:r>
              <a:rPr lang="en-US">
                <a:latin typeface="Fira Sans"/>
              </a:rPr>
              <a:t>die om </a:t>
            </a:r>
            <a:r>
              <a:rPr lang="en-US" err="1">
                <a:latin typeface="Fira Sans"/>
              </a:rPr>
              <a:t>een</a:t>
            </a:r>
            <a:r>
              <a:rPr lang="en-US">
                <a:latin typeface="Fira Sans"/>
              </a:rPr>
              <a:t> </a:t>
            </a:r>
            <a:r>
              <a:rPr lang="en-US" err="1">
                <a:latin typeface="Fira Sans"/>
              </a:rPr>
              <a:t>verwerking</a:t>
            </a:r>
            <a:r>
              <a:rPr lang="en-US">
                <a:latin typeface="Fira Sans"/>
              </a:rPr>
              <a:t> </a:t>
            </a:r>
            <a:r>
              <a:rPr lang="en-US">
                <a:latin typeface="Fira Sans Medium" panose="020B0503050000020004" pitchFamily="34" charset="0"/>
              </a:rPr>
              <a:t>(action) </a:t>
            </a:r>
            <a:r>
              <a:rPr lang="en-US" err="1">
                <a:latin typeface="Fira Sans"/>
              </a:rPr>
              <a:t>vraagt</a:t>
            </a:r>
            <a:r>
              <a:rPr lang="en-US">
                <a:latin typeface="Fira Sans"/>
              </a:rPr>
              <a:t> op </a:t>
            </a:r>
            <a:r>
              <a:rPr lang="en-US" err="1">
                <a:latin typeface="Fira Sans"/>
              </a:rPr>
              <a:t>gegevens</a:t>
            </a:r>
            <a:r>
              <a:rPr lang="en-US">
                <a:latin typeface="Fira Sans"/>
              </a:rPr>
              <a:t> </a:t>
            </a:r>
            <a:r>
              <a:rPr lang="en-US">
                <a:latin typeface="Fira Sans Medium" panose="020B0503050000020004" pitchFamily="34" charset="0"/>
              </a:rPr>
              <a:t>(resource) </a:t>
            </a:r>
            <a:r>
              <a:rPr lang="en-US">
                <a:latin typeface="Fira Sans"/>
              </a:rPr>
              <a:t>in </a:t>
            </a:r>
            <a:r>
              <a:rPr lang="en-US" err="1">
                <a:latin typeface="Fira Sans"/>
              </a:rPr>
              <a:t>een</a:t>
            </a:r>
            <a:r>
              <a:rPr lang="en-US">
                <a:latin typeface="Fira Sans"/>
              </a:rPr>
              <a:t> </a:t>
            </a:r>
            <a:r>
              <a:rPr lang="en-US" err="1">
                <a:latin typeface="Fira Sans"/>
              </a:rPr>
              <a:t>bepaalde</a:t>
            </a:r>
            <a:r>
              <a:rPr lang="en-US">
                <a:latin typeface="Fira Sans"/>
              </a:rPr>
              <a:t> </a:t>
            </a:r>
            <a:r>
              <a:rPr lang="en-US">
                <a:latin typeface="Fira Sans Medium" panose="020B0503050000020004" pitchFamily="34" charset="0"/>
              </a:rPr>
              <a:t>context.</a:t>
            </a:r>
          </a:p>
        </p:txBody>
      </p:sp>
      <p:pic>
        <p:nvPicPr>
          <p:cNvPr id="4" name="Graphic 3">
            <a:extLst>
              <a:ext uri="{FF2B5EF4-FFF2-40B4-BE49-F238E27FC236}">
                <a16:creationId xmlns:a16="http://schemas.microsoft.com/office/drawing/2014/main" id="{02F0FDD8-6D8B-5AD1-E090-F500AC55E5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33853" y="2071119"/>
            <a:ext cx="5031723" cy="3487853"/>
          </a:xfrm>
          <a:prstGeom prst="rect">
            <a:avLst/>
          </a:prstGeom>
        </p:spPr>
      </p:pic>
    </p:spTree>
    <p:extLst>
      <p:ext uri="{BB962C8B-B14F-4D97-AF65-F5344CB8AC3E}">
        <p14:creationId xmlns:p14="http://schemas.microsoft.com/office/powerpoint/2010/main" val="713708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6DFB6-2EB0-8AAF-E478-6307D62124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35357E-23B1-67CE-32D1-4F8502ED7684}"/>
              </a:ext>
            </a:extLst>
          </p:cNvPr>
          <p:cNvSpPr>
            <a:spLocks noGrp="1"/>
          </p:cNvSpPr>
          <p:nvPr>
            <p:ph type="title"/>
          </p:nvPr>
        </p:nvSpPr>
        <p:spPr/>
        <p:txBody>
          <a:bodyPr/>
          <a:lstStyle/>
          <a:p>
            <a:r>
              <a:rPr lang="en-US" sz="4000" err="1">
                <a:latin typeface="Fira Sans SemiBold"/>
              </a:rPr>
              <a:t>Informatie</a:t>
            </a:r>
            <a:r>
              <a:rPr lang="en-US" sz="4000">
                <a:latin typeface="Fira Sans SemiBold"/>
              </a:rPr>
              <a:t> om </a:t>
            </a:r>
            <a:r>
              <a:rPr lang="en-US" sz="4000" err="1">
                <a:latin typeface="Fira Sans SemiBold"/>
              </a:rPr>
              <a:t>te</a:t>
            </a:r>
            <a:r>
              <a:rPr lang="en-US" sz="4000">
                <a:latin typeface="Fira Sans SemiBold"/>
              </a:rPr>
              <a:t> </a:t>
            </a:r>
            <a:r>
              <a:rPr lang="en-US" sz="4000" err="1">
                <a:latin typeface="Fira Sans SemiBold"/>
              </a:rPr>
              <a:t>kunnen</a:t>
            </a:r>
            <a:r>
              <a:rPr lang="en-US" sz="4000">
                <a:latin typeface="Fira Sans SemiBold"/>
              </a:rPr>
              <a:t> </a:t>
            </a:r>
            <a:r>
              <a:rPr lang="en-US" sz="4000" err="1">
                <a:latin typeface="Fira Sans SemiBold"/>
              </a:rPr>
              <a:t>beslissen</a:t>
            </a:r>
            <a:endParaRPr lang="en-US" sz="4000">
              <a:latin typeface="Fira Sans SemiBold"/>
            </a:endParaRPr>
          </a:p>
        </p:txBody>
      </p:sp>
      <p:sp>
        <p:nvSpPr>
          <p:cNvPr id="3" name="Content Placeholder 2">
            <a:extLst>
              <a:ext uri="{FF2B5EF4-FFF2-40B4-BE49-F238E27FC236}">
                <a16:creationId xmlns:a16="http://schemas.microsoft.com/office/drawing/2014/main" id="{D9DC05AF-2A42-E380-F554-1421A08118EE}"/>
              </a:ext>
            </a:extLst>
          </p:cNvPr>
          <p:cNvSpPr>
            <a:spLocks noGrp="1"/>
          </p:cNvSpPr>
          <p:nvPr>
            <p:ph idx="1"/>
          </p:nvPr>
        </p:nvSpPr>
        <p:spPr/>
        <p:txBody>
          <a:bodyPr vert="horz" lIns="91440" tIns="45720" rIns="91440" bIns="45720" rtlCol="0" anchor="t">
            <a:normAutofit/>
          </a:bodyPr>
          <a:lstStyle/>
          <a:p>
            <a:pPr marL="0" indent="0">
              <a:buNone/>
            </a:pPr>
            <a:r>
              <a:rPr lang="en-US">
                <a:latin typeface="Fira Sans"/>
              </a:rPr>
              <a:t>Breng </a:t>
            </a:r>
            <a:r>
              <a:rPr lang="en-US" err="1">
                <a:latin typeface="Fira Sans"/>
              </a:rPr>
              <a:t>verzoeken</a:t>
            </a:r>
            <a:r>
              <a:rPr lang="en-US">
                <a:latin typeface="Fira Sans"/>
              </a:rPr>
              <a:t> </a:t>
            </a:r>
            <a:r>
              <a:rPr lang="en-US" err="1">
                <a:latin typeface="Fira Sans"/>
              </a:rPr>
              <a:t>tot</a:t>
            </a:r>
            <a:r>
              <a:rPr lang="en-US">
                <a:latin typeface="Fira Sans"/>
              </a:rPr>
              <a:t> </a:t>
            </a:r>
            <a:r>
              <a:rPr lang="en-US" err="1">
                <a:latin typeface="Fira Sans"/>
              </a:rPr>
              <a:t>gegevensverwerking</a:t>
            </a:r>
            <a:r>
              <a:rPr lang="en-US">
                <a:latin typeface="Fira Sans"/>
              </a:rPr>
              <a:t> in </a:t>
            </a:r>
            <a:r>
              <a:rPr lang="en-US" err="1">
                <a:latin typeface="Fira Sans"/>
              </a:rPr>
              <a:t>kaart</a:t>
            </a:r>
            <a:r>
              <a:rPr lang="en-US">
                <a:latin typeface="Fira Sans"/>
              </a:rPr>
              <a:t> </a:t>
            </a:r>
            <a:r>
              <a:rPr lang="en-US" err="1">
                <a:latin typeface="Fira Sans"/>
              </a:rPr>
              <a:t>en</a:t>
            </a:r>
            <a:r>
              <a:rPr lang="en-US">
                <a:latin typeface="Fira Sans"/>
              </a:rPr>
              <a:t> leg </a:t>
            </a:r>
            <a:r>
              <a:rPr lang="en-US" err="1">
                <a:latin typeface="Fira Sans"/>
              </a:rPr>
              <a:t>deze</a:t>
            </a:r>
            <a:r>
              <a:rPr lang="en-US">
                <a:latin typeface="Fira Sans"/>
              </a:rPr>
              <a:t> vast in het </a:t>
            </a:r>
            <a:r>
              <a:rPr lang="en-US" err="1">
                <a:latin typeface="Fira Sans"/>
              </a:rPr>
              <a:t>organisatorisch</a:t>
            </a:r>
            <a:r>
              <a:rPr lang="en-US">
                <a:latin typeface="Fira Sans"/>
              </a:rPr>
              <a:t> (meta-)</a:t>
            </a:r>
            <a:r>
              <a:rPr lang="en-US" err="1">
                <a:latin typeface="Fira Sans"/>
              </a:rPr>
              <a:t>informatiemodel</a:t>
            </a:r>
            <a:r>
              <a:rPr lang="en-US">
                <a:latin typeface="Fira Sans"/>
              </a:rPr>
              <a:t>.</a:t>
            </a:r>
          </a:p>
          <a:p>
            <a:pPr marL="0" indent="0">
              <a:buNone/>
            </a:pPr>
            <a:r>
              <a:rPr lang="en-US" err="1">
                <a:latin typeface="Fira Sans"/>
              </a:rPr>
              <a:t>Gebruik</a:t>
            </a:r>
            <a:r>
              <a:rPr lang="en-US">
                <a:latin typeface="Fira Sans"/>
              </a:rPr>
              <a:t> </a:t>
            </a:r>
            <a:r>
              <a:rPr lang="en-US" err="1">
                <a:latin typeface="Fira Sans"/>
              </a:rPr>
              <a:t>hiervoor</a:t>
            </a:r>
            <a:r>
              <a:rPr lang="en-US">
                <a:latin typeface="Fira Sans"/>
              </a:rPr>
              <a:t> de </a:t>
            </a:r>
            <a:r>
              <a:rPr lang="en-US" err="1">
                <a:latin typeface="Fira Sans"/>
              </a:rPr>
              <a:t>structuur</a:t>
            </a:r>
            <a:r>
              <a:rPr lang="en-US">
                <a:latin typeface="Fira Sans"/>
              </a:rPr>
              <a:t>: </a:t>
            </a:r>
            <a:br>
              <a:rPr lang="en-US">
                <a:latin typeface="Fira Sans"/>
              </a:rPr>
            </a:br>
            <a:r>
              <a:rPr lang="en-US" err="1">
                <a:latin typeface="Fira Sans"/>
              </a:rPr>
              <a:t>een</a:t>
            </a:r>
            <a:r>
              <a:rPr lang="en-US">
                <a:latin typeface="Fira Sans"/>
              </a:rPr>
              <a:t> </a:t>
            </a:r>
            <a:r>
              <a:rPr lang="en-US" err="1">
                <a:latin typeface="Fira Sans"/>
              </a:rPr>
              <a:t>entiteit</a:t>
            </a:r>
            <a:r>
              <a:rPr lang="en-US">
                <a:latin typeface="Fira Sans"/>
              </a:rPr>
              <a:t> </a:t>
            </a:r>
            <a:r>
              <a:rPr lang="en-US">
                <a:solidFill>
                  <a:schemeClr val="bg1"/>
                </a:solidFill>
                <a:latin typeface="Fira Sans Medium"/>
              </a:rPr>
              <a:t>(</a:t>
            </a:r>
            <a:r>
              <a:rPr lang="en-US">
                <a:latin typeface="Fira Sans Medium"/>
              </a:rPr>
              <a:t>   subject</a:t>
            </a:r>
            <a:r>
              <a:rPr lang="en-US">
                <a:solidFill>
                  <a:schemeClr val="bg1"/>
                </a:solidFill>
                <a:latin typeface="Fira Sans Medium"/>
              </a:rPr>
              <a:t>)</a:t>
            </a:r>
            <a:r>
              <a:rPr lang="en-US">
                <a:latin typeface="Fira Sans Medium"/>
              </a:rPr>
              <a:t> </a:t>
            </a:r>
            <a:r>
              <a:rPr lang="en-US">
                <a:latin typeface="Fira Sans"/>
              </a:rPr>
              <a:t>die om </a:t>
            </a:r>
            <a:r>
              <a:rPr lang="en-US" err="1">
                <a:latin typeface="Fira Sans"/>
              </a:rPr>
              <a:t>een</a:t>
            </a:r>
            <a:r>
              <a:rPr lang="en-US">
                <a:latin typeface="Fira Sans"/>
              </a:rPr>
              <a:t> </a:t>
            </a:r>
            <a:r>
              <a:rPr lang="en-US" err="1">
                <a:latin typeface="Fira Sans"/>
              </a:rPr>
              <a:t>verwerking</a:t>
            </a:r>
            <a:r>
              <a:rPr lang="en-US">
                <a:latin typeface="Fira Sans"/>
              </a:rPr>
              <a:t> </a:t>
            </a:r>
            <a:r>
              <a:rPr lang="en-US">
                <a:solidFill>
                  <a:schemeClr val="bg1"/>
                </a:solidFill>
                <a:latin typeface="Fira Sans Medium"/>
              </a:rPr>
              <a:t>(</a:t>
            </a:r>
            <a:r>
              <a:rPr lang="en-US">
                <a:latin typeface="Fira Sans Medium"/>
              </a:rPr>
              <a:t>    action</a:t>
            </a:r>
            <a:r>
              <a:rPr lang="en-US">
                <a:solidFill>
                  <a:schemeClr val="bg1"/>
                </a:solidFill>
                <a:latin typeface="Fira Sans Medium"/>
              </a:rPr>
              <a:t>)</a:t>
            </a:r>
            <a:r>
              <a:rPr lang="en-US">
                <a:latin typeface="Fira Sans Medium"/>
              </a:rPr>
              <a:t> </a:t>
            </a:r>
            <a:r>
              <a:rPr lang="en-US" err="1">
                <a:latin typeface="Fira Sans"/>
              </a:rPr>
              <a:t>vraagt</a:t>
            </a:r>
            <a:r>
              <a:rPr lang="en-US">
                <a:latin typeface="Fira Sans"/>
              </a:rPr>
              <a:t> op </a:t>
            </a:r>
            <a:r>
              <a:rPr lang="en-US" err="1">
                <a:latin typeface="Fira Sans"/>
              </a:rPr>
              <a:t>gegevens</a:t>
            </a:r>
            <a:br>
              <a:rPr lang="en-US">
                <a:latin typeface="Fira Sans"/>
              </a:rPr>
            </a:br>
            <a:r>
              <a:rPr lang="en-US">
                <a:latin typeface="Fira Sans"/>
              </a:rPr>
              <a:t> </a:t>
            </a:r>
            <a:r>
              <a:rPr lang="en-US">
                <a:solidFill>
                  <a:schemeClr val="bg1"/>
                </a:solidFill>
                <a:latin typeface="Fira Sans Medium"/>
              </a:rPr>
              <a:t>(</a:t>
            </a:r>
            <a:r>
              <a:rPr lang="en-US">
                <a:latin typeface="Fira Sans Medium"/>
              </a:rPr>
              <a:t>    resource</a:t>
            </a:r>
            <a:r>
              <a:rPr lang="en-US">
                <a:solidFill>
                  <a:schemeClr val="bg1"/>
                </a:solidFill>
                <a:latin typeface="Fira Sans Medium"/>
              </a:rPr>
              <a:t>)</a:t>
            </a:r>
            <a:r>
              <a:rPr lang="en-US">
                <a:latin typeface="Fira Sans Medium"/>
              </a:rPr>
              <a:t> </a:t>
            </a:r>
            <a:r>
              <a:rPr lang="en-US">
                <a:latin typeface="Fira Sans"/>
              </a:rPr>
              <a:t>in </a:t>
            </a:r>
            <a:r>
              <a:rPr lang="en-US" err="1">
                <a:latin typeface="Fira Sans"/>
              </a:rPr>
              <a:t>een</a:t>
            </a:r>
            <a:r>
              <a:rPr lang="en-US">
                <a:latin typeface="Fira Sans"/>
              </a:rPr>
              <a:t> </a:t>
            </a:r>
            <a:r>
              <a:rPr lang="en-US" err="1">
                <a:latin typeface="Fira Sans"/>
              </a:rPr>
              <a:t>bepaalde</a:t>
            </a:r>
            <a:r>
              <a:rPr lang="en-US">
                <a:latin typeface="Fira Sans"/>
              </a:rPr>
              <a:t>     </a:t>
            </a:r>
            <a:r>
              <a:rPr lang="en-US">
                <a:latin typeface="Fira Sans Medium"/>
              </a:rPr>
              <a:t>context.</a:t>
            </a:r>
          </a:p>
        </p:txBody>
      </p:sp>
      <p:pic>
        <p:nvPicPr>
          <p:cNvPr id="9" name="Graphic 8">
            <a:extLst>
              <a:ext uri="{FF2B5EF4-FFF2-40B4-BE49-F238E27FC236}">
                <a16:creationId xmlns:a16="http://schemas.microsoft.com/office/drawing/2014/main" id="{8FD17017-070A-3BD9-1508-B4B32A6E13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81700" y="3314700"/>
            <a:ext cx="228600" cy="228600"/>
          </a:xfrm>
          <a:prstGeom prst="rect">
            <a:avLst/>
          </a:prstGeom>
        </p:spPr>
      </p:pic>
      <p:pic>
        <p:nvPicPr>
          <p:cNvPr id="11" name="Graphic 10">
            <a:extLst>
              <a:ext uri="{FF2B5EF4-FFF2-40B4-BE49-F238E27FC236}">
                <a16:creationId xmlns:a16="http://schemas.microsoft.com/office/drawing/2014/main" id="{8E3BA3E5-4DA6-EAC5-8A12-C2A33657F17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37683" y="3360586"/>
            <a:ext cx="228600" cy="228600"/>
          </a:xfrm>
          <a:prstGeom prst="rect">
            <a:avLst/>
          </a:prstGeom>
        </p:spPr>
      </p:pic>
      <p:pic>
        <p:nvPicPr>
          <p:cNvPr id="13" name="Graphic 12">
            <a:extLst>
              <a:ext uri="{FF2B5EF4-FFF2-40B4-BE49-F238E27FC236}">
                <a16:creationId xmlns:a16="http://schemas.microsoft.com/office/drawing/2014/main" id="{9C6A7891-1086-8E78-3428-52D7CB6E23B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08432" y="3338895"/>
            <a:ext cx="306000" cy="306000"/>
          </a:xfrm>
          <a:prstGeom prst="rect">
            <a:avLst/>
          </a:prstGeom>
        </p:spPr>
      </p:pic>
      <p:pic>
        <p:nvPicPr>
          <p:cNvPr id="15" name="Graphic 14">
            <a:extLst>
              <a:ext uri="{FF2B5EF4-FFF2-40B4-BE49-F238E27FC236}">
                <a16:creationId xmlns:a16="http://schemas.microsoft.com/office/drawing/2014/main" id="{2ED01008-14D4-06EB-B0D9-0D66E73261B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72361" y="3718229"/>
            <a:ext cx="306000" cy="306000"/>
          </a:xfrm>
          <a:prstGeom prst="rect">
            <a:avLst/>
          </a:prstGeom>
        </p:spPr>
      </p:pic>
      <p:pic>
        <p:nvPicPr>
          <p:cNvPr id="17" name="Graphic 16">
            <a:extLst>
              <a:ext uri="{FF2B5EF4-FFF2-40B4-BE49-F238E27FC236}">
                <a16:creationId xmlns:a16="http://schemas.microsoft.com/office/drawing/2014/main" id="{426F1A5E-C1E0-6C5E-EC29-106537A7E50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770009" y="3762447"/>
            <a:ext cx="306000" cy="306000"/>
          </a:xfrm>
          <a:prstGeom prst="rect">
            <a:avLst/>
          </a:prstGeom>
        </p:spPr>
      </p:pic>
    </p:spTree>
    <p:extLst>
      <p:ext uri="{BB962C8B-B14F-4D97-AF65-F5344CB8AC3E}">
        <p14:creationId xmlns:p14="http://schemas.microsoft.com/office/powerpoint/2010/main" val="746291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029F8-EBB4-262F-E7C0-10A9A64422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AE6C58-228E-BA33-AC6E-D4E0A99124BB}"/>
              </a:ext>
            </a:extLst>
          </p:cNvPr>
          <p:cNvSpPr>
            <a:spLocks noGrp="1"/>
          </p:cNvSpPr>
          <p:nvPr>
            <p:ph type="title"/>
          </p:nvPr>
        </p:nvSpPr>
        <p:spPr/>
        <p:txBody>
          <a:bodyPr/>
          <a:lstStyle/>
          <a:p>
            <a:pPr algn="ctr"/>
            <a:r>
              <a:rPr lang="en-US">
                <a:latin typeface="Fira Sans SemiBold"/>
              </a:rPr>
              <a:t>Wat is </a:t>
            </a:r>
            <a:r>
              <a:rPr lang="en-US" err="1">
                <a:latin typeface="Fira Sans SemiBold"/>
              </a:rPr>
              <a:t>toegangsverlening</a:t>
            </a:r>
            <a:r>
              <a:rPr lang="en-US">
                <a:latin typeface="Fira Sans SemiBold"/>
              </a:rPr>
              <a:t>?</a:t>
            </a:r>
          </a:p>
        </p:txBody>
      </p:sp>
      <p:sp>
        <p:nvSpPr>
          <p:cNvPr id="3" name="Content Placeholder 2">
            <a:extLst>
              <a:ext uri="{FF2B5EF4-FFF2-40B4-BE49-F238E27FC236}">
                <a16:creationId xmlns:a16="http://schemas.microsoft.com/office/drawing/2014/main" id="{FE47F025-B49B-EF31-3B36-2C551BA7583B}"/>
              </a:ext>
            </a:extLst>
          </p:cNvPr>
          <p:cNvSpPr>
            <a:spLocks noGrp="1"/>
          </p:cNvSpPr>
          <p:nvPr>
            <p:ph idx="1"/>
          </p:nvPr>
        </p:nvSpPr>
        <p:spPr/>
        <p:txBody>
          <a:bodyPr vert="horz" lIns="91440" tIns="45720" rIns="91440" bIns="45720" rtlCol="0" anchor="ctr">
            <a:noAutofit/>
          </a:bodyPr>
          <a:lstStyle/>
          <a:p>
            <a:pPr marL="0" indent="0" algn="ctr">
              <a:buNone/>
            </a:pPr>
            <a:r>
              <a:rPr lang="en-US" sz="2400">
                <a:latin typeface="Fira Sans"/>
              </a:rPr>
              <a:t>Op basis van </a:t>
            </a:r>
            <a:r>
              <a:rPr lang="en-US" sz="2400" i="1" err="1">
                <a:latin typeface="Fira Sans"/>
              </a:rPr>
              <a:t>toegangsbeleid</a:t>
            </a:r>
            <a:br>
              <a:rPr lang="en-US" sz="2400">
                <a:latin typeface="Fira Sans"/>
              </a:rPr>
            </a:br>
            <a:r>
              <a:rPr lang="en-US" sz="2400" i="1" err="1">
                <a:latin typeface="Fira Sans"/>
              </a:rPr>
              <a:t>verzoeken</a:t>
            </a:r>
            <a:r>
              <a:rPr lang="en-US" sz="2400" i="1">
                <a:latin typeface="Fira Sans"/>
              </a:rPr>
              <a:t> </a:t>
            </a:r>
            <a:r>
              <a:rPr lang="en-US" sz="2400">
                <a:latin typeface="Fira Sans"/>
              </a:rPr>
              <a:t>tot </a:t>
            </a:r>
            <a:r>
              <a:rPr lang="en-US" sz="2400" i="1" err="1">
                <a:latin typeface="Fira Sans"/>
              </a:rPr>
              <a:t>gegevensverwerking</a:t>
            </a:r>
            <a:br>
              <a:rPr lang="en-US" sz="2400" i="1">
                <a:latin typeface="Fira Sans"/>
              </a:rPr>
            </a:br>
            <a:r>
              <a:rPr lang="en-US" sz="2400" i="1" err="1">
                <a:latin typeface="Fira Sans"/>
              </a:rPr>
              <a:t>geheel</a:t>
            </a:r>
            <a:r>
              <a:rPr lang="en-US" sz="2400" i="1">
                <a:latin typeface="Fira Sans"/>
              </a:rPr>
              <a:t> </a:t>
            </a:r>
            <a:r>
              <a:rPr lang="en-US" sz="2400">
                <a:latin typeface="Fira Sans"/>
              </a:rPr>
              <a:t>of </a:t>
            </a:r>
            <a:r>
              <a:rPr lang="en-US" sz="2400" i="1" err="1">
                <a:latin typeface="Fira Sans"/>
              </a:rPr>
              <a:t>gedeeltelijk</a:t>
            </a:r>
            <a:r>
              <a:rPr lang="en-US" sz="2400" i="1">
                <a:latin typeface="Fira Sans"/>
              </a:rPr>
              <a:t>  </a:t>
            </a:r>
            <a:r>
              <a:rPr lang="en-US" sz="2400" i="1" err="1">
                <a:latin typeface="Fira Sans"/>
              </a:rPr>
              <a:t>toestaan</a:t>
            </a:r>
            <a:r>
              <a:rPr lang="en-US" sz="2400" i="1">
                <a:latin typeface="Fira Sans"/>
              </a:rPr>
              <a:t> </a:t>
            </a:r>
            <a:r>
              <a:rPr lang="en-US" sz="2400">
                <a:latin typeface="Fira Sans"/>
              </a:rPr>
              <a:t>of </a:t>
            </a:r>
            <a:r>
              <a:rPr lang="en-US" sz="2400" i="1" err="1">
                <a:latin typeface="Fira Sans"/>
              </a:rPr>
              <a:t>afwijzen</a:t>
            </a:r>
            <a:r>
              <a:rPr lang="en-US" sz="2400" i="1">
                <a:latin typeface="Fira Sans"/>
              </a:rPr>
              <a:t> </a:t>
            </a:r>
            <a:endParaRPr lang="en-US" sz="2400">
              <a:latin typeface="Fira Sans"/>
            </a:endParaRPr>
          </a:p>
        </p:txBody>
      </p:sp>
    </p:spTree>
    <p:extLst>
      <p:ext uri="{BB962C8B-B14F-4D97-AF65-F5344CB8AC3E}">
        <p14:creationId xmlns:p14="http://schemas.microsoft.com/office/powerpoint/2010/main" val="3866077235"/>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2EC8E-63CC-EA2A-6771-A08031D304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006935-DCCC-97B8-40AD-A0C35ECB9B3B}"/>
              </a:ext>
            </a:extLst>
          </p:cNvPr>
          <p:cNvSpPr>
            <a:spLocks noGrp="1"/>
          </p:cNvSpPr>
          <p:nvPr>
            <p:ph type="title"/>
          </p:nvPr>
        </p:nvSpPr>
        <p:spPr>
          <a:xfrm>
            <a:off x="838200" y="365125"/>
            <a:ext cx="10515600" cy="1325563"/>
          </a:xfrm>
        </p:spPr>
        <p:txBody>
          <a:bodyPr anchor="ctr">
            <a:normAutofit/>
          </a:bodyPr>
          <a:lstStyle/>
          <a:p>
            <a:r>
              <a:rPr lang="en-US"/>
              <a:t>Informatie om te kunnen beslissen</a:t>
            </a:r>
          </a:p>
        </p:txBody>
      </p:sp>
      <p:pic>
        <p:nvPicPr>
          <p:cNvPr id="25" name="Tijdelijke aanduiding voor inhoud 24" descr="Afbeelding met schermopname, tekst, lijn&#10;&#10;Door AI gegenereerde inhoud is mogelijk onjuist.">
            <a:extLst>
              <a:ext uri="{FF2B5EF4-FFF2-40B4-BE49-F238E27FC236}">
                <a16:creationId xmlns:a16="http://schemas.microsoft.com/office/drawing/2014/main" id="{36294C01-4874-C236-62A7-32293C9AD96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120822"/>
            <a:ext cx="10515600" cy="3760944"/>
          </a:xfrm>
          <a:prstGeom prst="rect">
            <a:avLst/>
          </a:prstGeom>
        </p:spPr>
      </p:pic>
      <p:sp>
        <p:nvSpPr>
          <p:cNvPr id="27" name="Tekstvak 26">
            <a:extLst>
              <a:ext uri="{FF2B5EF4-FFF2-40B4-BE49-F238E27FC236}">
                <a16:creationId xmlns:a16="http://schemas.microsoft.com/office/drawing/2014/main" id="{9628F006-8544-818B-C24E-DEC339201D4D}"/>
              </a:ext>
            </a:extLst>
          </p:cNvPr>
          <p:cNvSpPr txBox="1"/>
          <p:nvPr/>
        </p:nvSpPr>
        <p:spPr>
          <a:xfrm>
            <a:off x="5778129" y="5881766"/>
            <a:ext cx="635742" cy="369332"/>
          </a:xfrm>
          <a:prstGeom prst="rect">
            <a:avLst/>
          </a:prstGeom>
          <a:noFill/>
        </p:spPr>
        <p:txBody>
          <a:bodyPr wrap="square">
            <a:spAutoFit/>
          </a:bodyPr>
          <a:lstStyle/>
          <a:p>
            <a:pPr algn="ctr"/>
            <a:r>
              <a:rPr lang="nl-NL" sz="1800">
                <a:latin typeface="Fira Sans Medium" panose="020B0503050000020004" pitchFamily="34" charset="0"/>
              </a:rPr>
              <a:t>PDP</a:t>
            </a:r>
            <a:endParaRPr lang="nl-NL"/>
          </a:p>
        </p:txBody>
      </p:sp>
    </p:spTree>
    <p:extLst>
      <p:ext uri="{BB962C8B-B14F-4D97-AF65-F5344CB8AC3E}">
        <p14:creationId xmlns:p14="http://schemas.microsoft.com/office/powerpoint/2010/main" val="4044348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DDE58-DF27-B3D0-D050-BB4394614A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63386F-369B-AFDB-8BAC-47F3322F2E54}"/>
              </a:ext>
            </a:extLst>
          </p:cNvPr>
          <p:cNvSpPr>
            <a:spLocks noGrp="1"/>
          </p:cNvSpPr>
          <p:nvPr>
            <p:ph type="title"/>
          </p:nvPr>
        </p:nvSpPr>
        <p:spPr/>
        <p:txBody>
          <a:bodyPr>
            <a:normAutofit/>
          </a:bodyPr>
          <a:lstStyle/>
          <a:p>
            <a:r>
              <a:rPr lang="en-US" sz="4000" err="1">
                <a:latin typeface="Fira Sans SemiBold"/>
              </a:rPr>
              <a:t>Functionaliteit</a:t>
            </a:r>
            <a:r>
              <a:rPr lang="en-US" sz="4000">
                <a:latin typeface="Fira Sans SemiBold"/>
              </a:rPr>
              <a:t> </a:t>
            </a:r>
            <a:r>
              <a:rPr lang="en-US" sz="4000" err="1">
                <a:latin typeface="Fira Sans SemiBold"/>
              </a:rPr>
              <a:t>voor</a:t>
            </a:r>
            <a:r>
              <a:rPr lang="en-US" sz="4000">
                <a:latin typeface="Fira Sans SemiBold"/>
              </a:rPr>
              <a:t> het </a:t>
            </a:r>
            <a:r>
              <a:rPr lang="en-US" sz="4000" err="1">
                <a:latin typeface="Fira Sans SemiBold"/>
              </a:rPr>
              <a:t>afdwingen</a:t>
            </a:r>
            <a:r>
              <a:rPr lang="en-US" sz="4000">
                <a:latin typeface="Fira Sans SemiBold"/>
              </a:rPr>
              <a:t> </a:t>
            </a:r>
            <a:endParaRPr lang="en-US"/>
          </a:p>
        </p:txBody>
      </p:sp>
      <p:sp>
        <p:nvSpPr>
          <p:cNvPr id="10" name="Content Placeholder 2">
            <a:extLst>
              <a:ext uri="{FF2B5EF4-FFF2-40B4-BE49-F238E27FC236}">
                <a16:creationId xmlns:a16="http://schemas.microsoft.com/office/drawing/2014/main" id="{554CF678-E1A6-4717-F0A8-1792F36260EC}"/>
              </a:ext>
            </a:extLst>
          </p:cNvPr>
          <p:cNvSpPr txBox="1">
            <a:spLocks/>
          </p:cNvSpPr>
          <p:nvPr/>
        </p:nvSpPr>
        <p:spPr>
          <a:xfrm>
            <a:off x="838200" y="1721984"/>
            <a:ext cx="4808825" cy="4345338"/>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400" err="1">
                <a:latin typeface="Fira Sans"/>
              </a:rPr>
              <a:t>Bepaal</a:t>
            </a:r>
            <a:r>
              <a:rPr lang="en-US" sz="2400">
                <a:latin typeface="Fira Sans"/>
              </a:rPr>
              <a:t> </a:t>
            </a:r>
            <a:r>
              <a:rPr lang="en-US" sz="2400" err="1">
                <a:latin typeface="Fira Sans"/>
              </a:rPr>
              <a:t>waar</a:t>
            </a:r>
            <a:r>
              <a:rPr lang="en-US" sz="2400">
                <a:latin typeface="Fira Sans"/>
              </a:rPr>
              <a:t> in de </a:t>
            </a:r>
            <a:r>
              <a:rPr lang="en-US" sz="2400" err="1">
                <a:latin typeface="Fira Sans"/>
              </a:rPr>
              <a:t>keten</a:t>
            </a:r>
            <a:r>
              <a:rPr lang="en-US" sz="2400">
                <a:latin typeface="Fira Sans"/>
              </a:rPr>
              <a:t> </a:t>
            </a:r>
            <a:r>
              <a:rPr lang="en-US" sz="2400" err="1">
                <a:latin typeface="Fira Sans"/>
              </a:rPr>
              <a:t>beslissingen</a:t>
            </a:r>
            <a:r>
              <a:rPr lang="en-US" sz="2400">
                <a:latin typeface="Fira Sans"/>
              </a:rPr>
              <a:t> </a:t>
            </a:r>
            <a:r>
              <a:rPr lang="en-US" sz="2400" err="1">
                <a:latin typeface="Fira Sans"/>
              </a:rPr>
              <a:t>afgedwongen</a:t>
            </a:r>
            <a:r>
              <a:rPr lang="en-US" sz="2400">
                <a:latin typeface="Fira Sans"/>
              </a:rPr>
              <a:t> (enforced) </a:t>
            </a:r>
            <a:r>
              <a:rPr lang="en-US" sz="2400" err="1">
                <a:latin typeface="Fira Sans"/>
              </a:rPr>
              <a:t>moeten</a:t>
            </a:r>
            <a:r>
              <a:rPr lang="en-US" sz="2400">
                <a:latin typeface="Fira Sans"/>
              </a:rPr>
              <a:t> </a:t>
            </a:r>
            <a:r>
              <a:rPr lang="en-US" sz="2400" err="1">
                <a:latin typeface="Fira Sans"/>
              </a:rPr>
              <a:t>worden</a:t>
            </a:r>
            <a:r>
              <a:rPr lang="en-US" sz="2400">
                <a:latin typeface="Fira Sans"/>
              </a:rPr>
              <a:t>. </a:t>
            </a:r>
            <a:br>
              <a:rPr lang="en-US" sz="2400">
                <a:latin typeface="Fira Sans"/>
              </a:rPr>
            </a:br>
            <a:br>
              <a:rPr lang="en-US" sz="2400">
                <a:latin typeface="Fira Sans"/>
              </a:rPr>
            </a:br>
            <a:r>
              <a:rPr lang="en-US" sz="2400">
                <a:latin typeface="Fira Sans"/>
              </a:rPr>
              <a:t>Denk </a:t>
            </a:r>
            <a:r>
              <a:rPr lang="en-US" sz="2400" err="1">
                <a:latin typeface="Fira Sans"/>
              </a:rPr>
              <a:t>bijvoorbeeld</a:t>
            </a:r>
            <a:r>
              <a:rPr lang="en-US" sz="2400">
                <a:latin typeface="Fira Sans"/>
              </a:rPr>
              <a:t> </a:t>
            </a:r>
            <a:r>
              <a:rPr lang="en-US" sz="2400" err="1">
                <a:latin typeface="Fira Sans"/>
              </a:rPr>
              <a:t>aan</a:t>
            </a:r>
            <a:r>
              <a:rPr lang="en-US" sz="2400">
                <a:latin typeface="Fira Sans"/>
              </a:rPr>
              <a:t>:</a:t>
            </a:r>
          </a:p>
          <a:p>
            <a:pPr marL="457200" indent="-457200">
              <a:lnSpc>
                <a:spcPct val="120000"/>
              </a:lnSpc>
            </a:pPr>
            <a:r>
              <a:rPr lang="en-US" sz="2400">
                <a:latin typeface="Fira Sans"/>
              </a:rPr>
              <a:t>Identity Providers</a:t>
            </a:r>
            <a:endParaRPr lang="en-US" sz="2400">
              <a:latin typeface="Aptos" panose="02110004020202020204"/>
            </a:endParaRPr>
          </a:p>
          <a:p>
            <a:pPr marL="457200" indent="-457200">
              <a:lnSpc>
                <a:spcPct val="120000"/>
              </a:lnSpc>
            </a:pPr>
            <a:r>
              <a:rPr lang="en-US" sz="2400">
                <a:latin typeface="Fira Sans"/>
              </a:rPr>
              <a:t>API gateways</a:t>
            </a:r>
            <a:endParaRPr lang="en-US" sz="2400">
              <a:latin typeface="Aptos" panose="02110004020202020204"/>
            </a:endParaRPr>
          </a:p>
          <a:p>
            <a:pPr marL="457200" indent="-457200">
              <a:lnSpc>
                <a:spcPct val="120000"/>
              </a:lnSpc>
            </a:pPr>
            <a:r>
              <a:rPr lang="en-US" sz="2400" err="1">
                <a:latin typeface="Fira Sans"/>
              </a:rPr>
              <a:t>Infrastructuur</a:t>
            </a:r>
            <a:endParaRPr lang="en-US" sz="2400"/>
          </a:p>
          <a:p>
            <a:pPr marL="457200" indent="-457200">
              <a:lnSpc>
                <a:spcPct val="120000"/>
              </a:lnSpc>
            </a:pPr>
            <a:r>
              <a:rPr lang="en-US" sz="2400">
                <a:latin typeface="Fira Sans"/>
              </a:rPr>
              <a:t>Frameworks</a:t>
            </a:r>
            <a:endParaRPr lang="en-US" sz="2400"/>
          </a:p>
          <a:p>
            <a:pPr marL="457200" indent="-457200">
              <a:lnSpc>
                <a:spcPct val="120000"/>
              </a:lnSpc>
            </a:pPr>
            <a:r>
              <a:rPr lang="en-US" sz="2400" err="1">
                <a:latin typeface="Fira Sans"/>
              </a:rPr>
              <a:t>Applicaties</a:t>
            </a:r>
            <a:endParaRPr lang="en-US" sz="2400">
              <a:latin typeface="Fira Sans"/>
            </a:endParaRPr>
          </a:p>
        </p:txBody>
      </p:sp>
      <p:pic>
        <p:nvPicPr>
          <p:cNvPr id="5" name="Graphic 4">
            <a:extLst>
              <a:ext uri="{FF2B5EF4-FFF2-40B4-BE49-F238E27FC236}">
                <a16:creationId xmlns:a16="http://schemas.microsoft.com/office/drawing/2014/main" id="{BACCB92D-4744-43E9-BB8D-FC805B4DD2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0" y="2062406"/>
            <a:ext cx="3366386" cy="3701262"/>
          </a:xfrm>
          <a:prstGeom prst="rect">
            <a:avLst/>
          </a:prstGeom>
        </p:spPr>
      </p:pic>
    </p:spTree>
    <p:extLst>
      <p:ext uri="{BB962C8B-B14F-4D97-AF65-F5344CB8AC3E}">
        <p14:creationId xmlns:p14="http://schemas.microsoft.com/office/powerpoint/2010/main" val="3716454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D267D-9909-6AEE-1BA3-6BE423CC1C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11BB6F-0117-E53D-1B3C-FC77DEFFC05B}"/>
              </a:ext>
            </a:extLst>
          </p:cNvPr>
          <p:cNvSpPr>
            <a:spLocks noGrp="1"/>
          </p:cNvSpPr>
          <p:nvPr>
            <p:ph type="title"/>
          </p:nvPr>
        </p:nvSpPr>
        <p:spPr/>
        <p:txBody>
          <a:bodyPr>
            <a:normAutofit/>
          </a:bodyPr>
          <a:lstStyle/>
          <a:p>
            <a:r>
              <a:rPr lang="en-US" sz="4000" err="1">
                <a:latin typeface="Fira Sans SemiBold"/>
              </a:rPr>
              <a:t>Functionaliteit</a:t>
            </a:r>
            <a:r>
              <a:rPr lang="en-US" sz="4000">
                <a:latin typeface="Fira Sans SemiBold"/>
              </a:rPr>
              <a:t> </a:t>
            </a:r>
            <a:r>
              <a:rPr lang="en-US" sz="4000" err="1">
                <a:latin typeface="Fira Sans SemiBold"/>
              </a:rPr>
              <a:t>voor</a:t>
            </a:r>
            <a:r>
              <a:rPr lang="en-US" sz="4000">
                <a:latin typeface="Fira Sans SemiBold"/>
              </a:rPr>
              <a:t> het </a:t>
            </a:r>
            <a:r>
              <a:rPr lang="en-US" sz="4000" err="1">
                <a:latin typeface="Fira Sans SemiBold"/>
              </a:rPr>
              <a:t>afdwingen</a:t>
            </a:r>
            <a:r>
              <a:rPr lang="en-US" sz="4000">
                <a:latin typeface="Fira Sans SemiBold"/>
              </a:rPr>
              <a:t> </a:t>
            </a:r>
            <a:endParaRPr lang="en-US"/>
          </a:p>
        </p:txBody>
      </p:sp>
      <p:sp>
        <p:nvSpPr>
          <p:cNvPr id="10" name="Content Placeholder 2">
            <a:extLst>
              <a:ext uri="{FF2B5EF4-FFF2-40B4-BE49-F238E27FC236}">
                <a16:creationId xmlns:a16="http://schemas.microsoft.com/office/drawing/2014/main" id="{B06529FE-B8C3-ECCE-7E7F-2C14B8D03911}"/>
              </a:ext>
            </a:extLst>
          </p:cNvPr>
          <p:cNvSpPr txBox="1">
            <a:spLocks/>
          </p:cNvSpPr>
          <p:nvPr/>
        </p:nvSpPr>
        <p:spPr>
          <a:xfrm>
            <a:off x="838200" y="1716938"/>
            <a:ext cx="8694520" cy="93400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a:latin typeface="Fira Sans"/>
            </a:endParaRPr>
          </a:p>
        </p:txBody>
      </p:sp>
      <p:sp>
        <p:nvSpPr>
          <p:cNvPr id="4" name="Content Placeholder 2">
            <a:extLst>
              <a:ext uri="{FF2B5EF4-FFF2-40B4-BE49-F238E27FC236}">
                <a16:creationId xmlns:a16="http://schemas.microsoft.com/office/drawing/2014/main" id="{BFCB3A8F-D303-76F0-8C1B-5CCBEE86167F}"/>
              </a:ext>
            </a:extLst>
          </p:cNvPr>
          <p:cNvSpPr txBox="1">
            <a:spLocks/>
          </p:cNvSpPr>
          <p:nvPr/>
        </p:nvSpPr>
        <p:spPr>
          <a:xfrm>
            <a:off x="838200" y="1716938"/>
            <a:ext cx="10515600" cy="303833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200" err="1">
                <a:latin typeface="Fira Sans"/>
              </a:rPr>
              <a:t>Bepaal</a:t>
            </a:r>
            <a:r>
              <a:rPr lang="en-US" sz="2200">
                <a:latin typeface="Fira Sans"/>
              </a:rPr>
              <a:t> </a:t>
            </a:r>
            <a:r>
              <a:rPr lang="en-US" sz="2200" err="1">
                <a:latin typeface="Fira Sans"/>
              </a:rPr>
              <a:t>welke</a:t>
            </a:r>
            <a:r>
              <a:rPr lang="en-US" sz="2200">
                <a:latin typeface="Fira Sans"/>
              </a:rPr>
              <a:t> </a:t>
            </a:r>
            <a:r>
              <a:rPr lang="en-US" sz="2200" err="1">
                <a:latin typeface="Fira Sans"/>
              </a:rPr>
              <a:t>functionaliteit</a:t>
            </a:r>
            <a:r>
              <a:rPr lang="en-US" sz="2200">
                <a:latin typeface="Fira Sans"/>
              </a:rPr>
              <a:t> </a:t>
            </a:r>
            <a:r>
              <a:rPr lang="en-US" sz="2200" err="1">
                <a:latin typeface="Fira Sans"/>
              </a:rPr>
              <a:t>nodig</a:t>
            </a:r>
            <a:r>
              <a:rPr lang="en-US" sz="2200">
                <a:latin typeface="Fira Sans"/>
              </a:rPr>
              <a:t> is </a:t>
            </a:r>
            <a:r>
              <a:rPr lang="en-US" sz="2200" err="1">
                <a:latin typeface="Fira Sans"/>
              </a:rPr>
              <a:t>bij</a:t>
            </a:r>
            <a:r>
              <a:rPr lang="en-US" sz="2200">
                <a:latin typeface="Fira Sans"/>
              </a:rPr>
              <a:t> </a:t>
            </a:r>
            <a:r>
              <a:rPr lang="en-US" sz="2200" err="1">
                <a:latin typeface="Fira Sans"/>
              </a:rPr>
              <a:t>aanvragers</a:t>
            </a:r>
            <a:r>
              <a:rPr lang="en-US" sz="2200">
                <a:latin typeface="Fira Sans"/>
              </a:rPr>
              <a:t> </a:t>
            </a:r>
            <a:r>
              <a:rPr lang="en-US" sz="2200" err="1">
                <a:latin typeface="Fira Sans"/>
              </a:rPr>
              <a:t>en</a:t>
            </a:r>
            <a:r>
              <a:rPr lang="en-US" sz="2200">
                <a:latin typeface="Fira Sans"/>
              </a:rPr>
              <a:t> </a:t>
            </a:r>
            <a:r>
              <a:rPr lang="en-US" sz="2200" err="1">
                <a:latin typeface="Fira Sans"/>
              </a:rPr>
              <a:t>verwerkers</a:t>
            </a:r>
            <a:r>
              <a:rPr lang="en-US" sz="2200">
                <a:latin typeface="Fira Sans"/>
              </a:rPr>
              <a:t> om </a:t>
            </a:r>
            <a:r>
              <a:rPr lang="en-US" sz="2200" err="1">
                <a:latin typeface="Fira Sans"/>
              </a:rPr>
              <a:t>beslissingen</a:t>
            </a:r>
            <a:r>
              <a:rPr lang="en-US" sz="2200">
                <a:latin typeface="Fira Sans"/>
              </a:rPr>
              <a:t> </a:t>
            </a:r>
            <a:r>
              <a:rPr lang="en-US" sz="2200" err="1">
                <a:latin typeface="Fira Sans"/>
              </a:rPr>
              <a:t>af</a:t>
            </a:r>
            <a:r>
              <a:rPr lang="en-US" sz="2200">
                <a:latin typeface="Fira Sans"/>
              </a:rPr>
              <a:t> </a:t>
            </a:r>
            <a:r>
              <a:rPr lang="en-US" sz="2200" err="1">
                <a:latin typeface="Fira Sans"/>
              </a:rPr>
              <a:t>te</a:t>
            </a:r>
            <a:r>
              <a:rPr lang="en-US" sz="2200">
                <a:latin typeface="Fira Sans"/>
              </a:rPr>
              <a:t> </a:t>
            </a:r>
            <a:r>
              <a:rPr lang="en-US" sz="2200" err="1">
                <a:latin typeface="Fira Sans"/>
              </a:rPr>
              <a:t>kunnen</a:t>
            </a:r>
            <a:r>
              <a:rPr lang="en-US" sz="2200">
                <a:latin typeface="Fira Sans"/>
              </a:rPr>
              <a:t> </a:t>
            </a:r>
            <a:r>
              <a:rPr lang="en-US" sz="2200" err="1">
                <a:latin typeface="Fira Sans"/>
              </a:rPr>
              <a:t>dwingen</a:t>
            </a:r>
            <a:r>
              <a:rPr lang="en-US" sz="2200">
                <a:latin typeface="Fira Sans"/>
              </a:rPr>
              <a:t>.</a:t>
            </a:r>
          </a:p>
          <a:p>
            <a:pPr marL="0" indent="0">
              <a:lnSpc>
                <a:spcPct val="120000"/>
              </a:lnSpc>
              <a:buNone/>
            </a:pPr>
            <a:r>
              <a:rPr lang="en-US" sz="2200">
                <a:latin typeface="Fira Sans"/>
              </a:rPr>
              <a:t>Denk </a:t>
            </a:r>
            <a:r>
              <a:rPr lang="en-US" sz="2200" err="1">
                <a:latin typeface="Fira Sans"/>
              </a:rPr>
              <a:t>o.a.</a:t>
            </a:r>
            <a:r>
              <a:rPr lang="en-US" sz="2200">
                <a:latin typeface="Fira Sans"/>
              </a:rPr>
              <a:t> </a:t>
            </a:r>
            <a:r>
              <a:rPr lang="en-US" sz="2200" err="1">
                <a:latin typeface="Fira Sans"/>
              </a:rPr>
              <a:t>aan</a:t>
            </a:r>
            <a:r>
              <a:rPr lang="en-US" sz="2200">
                <a:latin typeface="Fira Sans"/>
              </a:rPr>
              <a:t>:</a:t>
            </a:r>
          </a:p>
          <a:p>
            <a:pPr marL="457200" indent="-457200">
              <a:lnSpc>
                <a:spcPct val="120000"/>
              </a:lnSpc>
            </a:pPr>
            <a:r>
              <a:rPr lang="en-US" sz="2200">
                <a:latin typeface="Fira Sans Medium" panose="020B0503050000020004" pitchFamily="34" charset="0"/>
              </a:rPr>
              <a:t>Step-up </a:t>
            </a:r>
            <a:r>
              <a:rPr lang="en-US" sz="2200" err="1">
                <a:latin typeface="Fira Sans Medium" panose="020B0503050000020004" pitchFamily="34" charset="0"/>
              </a:rPr>
              <a:t>acties</a:t>
            </a:r>
            <a:r>
              <a:rPr lang="en-US" sz="2200">
                <a:latin typeface="Fira Sans Medium" panose="020B0503050000020004" pitchFamily="34" charset="0"/>
              </a:rPr>
              <a:t> </a:t>
            </a:r>
            <a:r>
              <a:rPr lang="en-US" sz="2200">
                <a:latin typeface="Fira Sans"/>
              </a:rPr>
              <a:t>(</a:t>
            </a:r>
            <a:r>
              <a:rPr lang="en-US" sz="2200" err="1">
                <a:latin typeface="Fira Sans"/>
              </a:rPr>
              <a:t>afgewezen</a:t>
            </a:r>
            <a:r>
              <a:rPr lang="en-US" sz="2200">
                <a:latin typeface="Fira Sans"/>
              </a:rPr>
              <a:t> </a:t>
            </a:r>
            <a:r>
              <a:rPr lang="en-US" sz="2200" err="1">
                <a:latin typeface="Fira Sans"/>
              </a:rPr>
              <a:t>tenzij</a:t>
            </a:r>
            <a:r>
              <a:rPr lang="en-US" sz="2200">
                <a:latin typeface="Fira Sans"/>
              </a:rPr>
              <a:t>) </a:t>
            </a:r>
            <a:br>
              <a:rPr lang="en-US" sz="2200">
                <a:latin typeface="Fira Sans"/>
              </a:rPr>
            </a:br>
            <a:r>
              <a:rPr lang="en-US" sz="2200" err="1">
                <a:latin typeface="Fira Sans"/>
              </a:rPr>
              <a:t>voor</a:t>
            </a:r>
            <a:r>
              <a:rPr lang="en-US" sz="2200">
                <a:latin typeface="Fira Sans"/>
              </a:rPr>
              <a:t> </a:t>
            </a:r>
            <a:r>
              <a:rPr lang="en-US" sz="2200" err="1">
                <a:latin typeface="Fira Sans"/>
              </a:rPr>
              <a:t>aanvragers</a:t>
            </a:r>
            <a:r>
              <a:rPr lang="en-US" sz="2200">
                <a:latin typeface="Fira Sans"/>
              </a:rPr>
              <a:t> om </a:t>
            </a:r>
            <a:r>
              <a:rPr lang="en-US" sz="2200" err="1">
                <a:latin typeface="Fira Sans"/>
              </a:rPr>
              <a:t>aangepaste</a:t>
            </a:r>
            <a:r>
              <a:rPr lang="en-US" sz="2200">
                <a:latin typeface="Fira Sans"/>
              </a:rPr>
              <a:t> </a:t>
            </a:r>
            <a:br>
              <a:rPr lang="en-US" sz="2200">
                <a:latin typeface="Fira Sans"/>
              </a:rPr>
            </a:br>
            <a:r>
              <a:rPr lang="en-US" sz="2200" err="1">
                <a:latin typeface="Fira Sans"/>
              </a:rPr>
              <a:t>verzoeken</a:t>
            </a:r>
            <a:r>
              <a:rPr lang="en-US" sz="2200">
                <a:latin typeface="Fira Sans"/>
              </a:rPr>
              <a:t> </a:t>
            </a:r>
            <a:r>
              <a:rPr lang="en-US" sz="2200" err="1">
                <a:latin typeface="Fira Sans"/>
              </a:rPr>
              <a:t>opnieuw</a:t>
            </a:r>
            <a:r>
              <a:rPr lang="en-US" sz="2200">
                <a:latin typeface="Fira Sans"/>
              </a:rPr>
              <a:t> in </a:t>
            </a:r>
            <a:r>
              <a:rPr lang="en-US" sz="2200" err="1">
                <a:latin typeface="Fira Sans"/>
              </a:rPr>
              <a:t>te</a:t>
            </a:r>
            <a:r>
              <a:rPr lang="en-US" sz="2200">
                <a:latin typeface="Fira Sans"/>
              </a:rPr>
              <a:t> </a:t>
            </a:r>
            <a:r>
              <a:rPr lang="en-US" sz="2200" err="1">
                <a:latin typeface="Fira Sans"/>
              </a:rPr>
              <a:t>dienen</a:t>
            </a:r>
            <a:endParaRPr lang="en-US" sz="2200">
              <a:latin typeface="Fira Sans"/>
            </a:endParaRPr>
          </a:p>
          <a:p>
            <a:pPr marL="457200" indent="-457200">
              <a:lnSpc>
                <a:spcPct val="120000"/>
              </a:lnSpc>
            </a:pPr>
            <a:r>
              <a:rPr lang="en-US" sz="2200" err="1">
                <a:latin typeface="Fira Sans Medium" panose="020B0503050000020004" pitchFamily="34" charset="0"/>
              </a:rPr>
              <a:t>Voorwaardelijke</a:t>
            </a:r>
            <a:r>
              <a:rPr lang="en-US" sz="2200">
                <a:latin typeface="Fira Sans Medium" panose="020B0503050000020004" pitchFamily="34" charset="0"/>
              </a:rPr>
              <a:t> </a:t>
            </a:r>
            <a:r>
              <a:rPr lang="en-US" sz="2200" err="1">
                <a:latin typeface="Fira Sans Medium" panose="020B0503050000020004" pitchFamily="34" charset="0"/>
              </a:rPr>
              <a:t>verwerking</a:t>
            </a:r>
            <a:br>
              <a:rPr lang="en-US" sz="2200" b="1">
                <a:latin typeface="Fira Sans"/>
              </a:rPr>
            </a:br>
            <a:r>
              <a:rPr lang="nl-NL" sz="2200" u="none" strike="noStrike">
                <a:solidFill>
                  <a:srgbClr val="000000"/>
                </a:solidFill>
                <a:effectLst/>
                <a:latin typeface="Fira Sans" panose="020B0503050000020004" pitchFamily="34" charset="0"/>
              </a:rPr>
              <a:t>Toegestaan, mits aan voorwaarden</a:t>
            </a:r>
            <a:br>
              <a:rPr lang="nl-NL" sz="2200" u="none" strike="noStrike">
                <a:solidFill>
                  <a:srgbClr val="000000"/>
                </a:solidFill>
                <a:effectLst/>
                <a:latin typeface="Fira Sans" panose="020B0503050000020004" pitchFamily="34" charset="0"/>
              </a:rPr>
            </a:br>
            <a:r>
              <a:rPr lang="nl-NL" sz="2200" u="none" strike="noStrike">
                <a:solidFill>
                  <a:srgbClr val="000000"/>
                </a:solidFill>
                <a:effectLst/>
                <a:latin typeface="Fira Sans" panose="020B0503050000020004" pitchFamily="34" charset="0"/>
              </a:rPr>
              <a:t>is voldaan (restbeleid)</a:t>
            </a:r>
            <a:endParaRPr lang="en-US" sz="2200">
              <a:latin typeface="Fira Sans" panose="020B0503050000020004" pitchFamily="34" charset="0"/>
            </a:endParaRPr>
          </a:p>
        </p:txBody>
      </p:sp>
      <p:pic>
        <p:nvPicPr>
          <p:cNvPr id="8" name="Graphic 7">
            <a:extLst>
              <a:ext uri="{FF2B5EF4-FFF2-40B4-BE49-F238E27FC236}">
                <a16:creationId xmlns:a16="http://schemas.microsoft.com/office/drawing/2014/main" id="{153B7B55-5EF9-1A88-8E96-920820FF30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94289" y="2677188"/>
            <a:ext cx="4356100" cy="3136900"/>
          </a:xfrm>
          <a:prstGeom prst="rect">
            <a:avLst/>
          </a:prstGeom>
        </p:spPr>
      </p:pic>
    </p:spTree>
    <p:extLst>
      <p:ext uri="{BB962C8B-B14F-4D97-AF65-F5344CB8AC3E}">
        <p14:creationId xmlns:p14="http://schemas.microsoft.com/office/powerpoint/2010/main" val="1985580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75034-35E3-4BB7-A84F-29C08B15B2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4CD1B6-F60D-90C8-559C-3317BD7E3C83}"/>
              </a:ext>
            </a:extLst>
          </p:cNvPr>
          <p:cNvSpPr>
            <a:spLocks noGrp="1"/>
          </p:cNvSpPr>
          <p:nvPr>
            <p:ph type="title"/>
          </p:nvPr>
        </p:nvSpPr>
        <p:spPr/>
        <p:txBody>
          <a:bodyPr anchor="ctr">
            <a:normAutofit/>
          </a:bodyPr>
          <a:lstStyle/>
          <a:p>
            <a:r>
              <a:rPr lang="en-US" err="1"/>
              <a:t>Functionaliteit</a:t>
            </a:r>
            <a:r>
              <a:rPr lang="en-US"/>
              <a:t> </a:t>
            </a:r>
            <a:r>
              <a:rPr lang="en-US" err="1"/>
              <a:t>voor</a:t>
            </a:r>
            <a:r>
              <a:rPr lang="en-US"/>
              <a:t> het </a:t>
            </a:r>
            <a:r>
              <a:rPr lang="en-US" err="1"/>
              <a:t>afdwingen</a:t>
            </a:r>
            <a:r>
              <a:rPr lang="en-US"/>
              <a:t> </a:t>
            </a:r>
          </a:p>
        </p:txBody>
      </p:sp>
      <p:pic>
        <p:nvPicPr>
          <p:cNvPr id="8" name="Graphic 7">
            <a:extLst>
              <a:ext uri="{FF2B5EF4-FFF2-40B4-BE49-F238E27FC236}">
                <a16:creationId xmlns:a16="http://schemas.microsoft.com/office/drawing/2014/main" id="{244B21F8-326E-077F-769C-0C2BF23181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76435" y="1825625"/>
            <a:ext cx="6039129" cy="4351338"/>
          </a:xfrm>
          <a:prstGeom prst="rect">
            <a:avLst/>
          </a:prstGeom>
        </p:spPr>
      </p:pic>
      <p:sp>
        <p:nvSpPr>
          <p:cNvPr id="10" name="Content Placeholder 2">
            <a:extLst>
              <a:ext uri="{FF2B5EF4-FFF2-40B4-BE49-F238E27FC236}">
                <a16:creationId xmlns:a16="http://schemas.microsoft.com/office/drawing/2014/main" id="{3752242D-BBEC-BF96-D8E8-33DA2220A055}"/>
              </a:ext>
            </a:extLst>
          </p:cNvPr>
          <p:cNvSpPr txBox="1">
            <a:spLocks/>
          </p:cNvSpPr>
          <p:nvPr/>
        </p:nvSpPr>
        <p:spPr>
          <a:xfrm>
            <a:off x="838200" y="1716938"/>
            <a:ext cx="8694520" cy="93400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a:latin typeface="Fira Sans"/>
            </a:endParaRPr>
          </a:p>
        </p:txBody>
      </p:sp>
    </p:spTree>
    <p:extLst>
      <p:ext uri="{BB962C8B-B14F-4D97-AF65-F5344CB8AC3E}">
        <p14:creationId xmlns:p14="http://schemas.microsoft.com/office/powerpoint/2010/main" val="666424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C7BF1E2-6305-F611-1078-957532F095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16FD24-39BB-6370-444D-F10ABA37BD18}"/>
              </a:ext>
            </a:extLst>
          </p:cNvPr>
          <p:cNvSpPr>
            <a:spLocks noGrp="1"/>
          </p:cNvSpPr>
          <p:nvPr>
            <p:ph type="title"/>
          </p:nvPr>
        </p:nvSpPr>
        <p:spPr/>
        <p:txBody>
          <a:bodyPr/>
          <a:lstStyle/>
          <a:p>
            <a:r>
              <a:rPr lang="en-US" err="1"/>
              <a:t>Functionaliteit</a:t>
            </a:r>
            <a:r>
              <a:rPr lang="en-US"/>
              <a:t> om </a:t>
            </a:r>
            <a:r>
              <a:rPr lang="en-US" err="1"/>
              <a:t>beslissingen</a:t>
            </a:r>
            <a:r>
              <a:rPr lang="en-US"/>
              <a:t> </a:t>
            </a:r>
            <a:r>
              <a:rPr lang="en-US" err="1"/>
              <a:t>af</a:t>
            </a:r>
            <a:r>
              <a:rPr lang="en-US"/>
              <a:t> </a:t>
            </a:r>
            <a:r>
              <a:rPr lang="en-US" err="1"/>
              <a:t>te</a:t>
            </a:r>
            <a:r>
              <a:rPr lang="en-US"/>
              <a:t> </a:t>
            </a:r>
            <a:r>
              <a:rPr lang="en-US" err="1"/>
              <a:t>dwingen</a:t>
            </a:r>
          </a:p>
        </p:txBody>
      </p:sp>
      <p:sp>
        <p:nvSpPr>
          <p:cNvPr id="10" name="Content Placeholder 2">
            <a:extLst>
              <a:ext uri="{FF2B5EF4-FFF2-40B4-BE49-F238E27FC236}">
                <a16:creationId xmlns:a16="http://schemas.microsoft.com/office/drawing/2014/main" id="{F7A8589D-CA7A-4074-EB34-1FF49C0301CC}"/>
              </a:ext>
            </a:extLst>
          </p:cNvPr>
          <p:cNvSpPr txBox="1">
            <a:spLocks/>
          </p:cNvSpPr>
          <p:nvPr/>
        </p:nvSpPr>
        <p:spPr>
          <a:xfrm>
            <a:off x="838200" y="1715984"/>
            <a:ext cx="4640825"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Met </a:t>
            </a:r>
            <a:r>
              <a:rPr lang="en-US" err="1"/>
              <a:t>behulp</a:t>
            </a:r>
            <a:r>
              <a:rPr lang="en-US"/>
              <a:t> van </a:t>
            </a:r>
            <a:r>
              <a:rPr lang="en-US" err="1"/>
              <a:t>een</a:t>
            </a:r>
            <a:r>
              <a:rPr lang="en-US"/>
              <a:t> Policy Orchestration Point </a:t>
            </a:r>
            <a:r>
              <a:rPr lang="en-US" err="1"/>
              <a:t>kan</a:t>
            </a:r>
            <a:r>
              <a:rPr lang="en-US"/>
              <a:t> </a:t>
            </a:r>
            <a:r>
              <a:rPr lang="en-US" err="1"/>
              <a:t>beleid</a:t>
            </a:r>
            <a:r>
              <a:rPr lang="en-US"/>
              <a:t> </a:t>
            </a:r>
            <a:r>
              <a:rPr lang="en-US" err="1"/>
              <a:t>ook</a:t>
            </a:r>
            <a:r>
              <a:rPr lang="en-US"/>
              <a:t> </a:t>
            </a:r>
            <a:r>
              <a:rPr lang="en-US" err="1"/>
              <a:t>d.m.v.</a:t>
            </a:r>
            <a:r>
              <a:rPr lang="en-US"/>
              <a:t> </a:t>
            </a:r>
            <a:r>
              <a:rPr lang="en-US" err="1"/>
              <a:t>orchestratie</a:t>
            </a:r>
            <a:r>
              <a:rPr lang="en-US"/>
              <a:t>/provisioning </a:t>
            </a:r>
            <a:r>
              <a:rPr lang="en-US" err="1"/>
              <a:t>aangeboden</a:t>
            </a:r>
            <a:r>
              <a:rPr lang="en-US"/>
              <a:t> </a:t>
            </a:r>
            <a:r>
              <a:rPr lang="en-US" err="1"/>
              <a:t>worden</a:t>
            </a:r>
            <a:r>
              <a:rPr lang="en-US"/>
              <a:t> </a:t>
            </a:r>
            <a:r>
              <a:rPr lang="en-US" err="1"/>
              <a:t>aan</a:t>
            </a:r>
            <a:r>
              <a:rPr lang="en-US"/>
              <a:t> </a:t>
            </a:r>
            <a:r>
              <a:rPr lang="en-US" err="1"/>
              <a:t>ingebouwde</a:t>
            </a:r>
            <a:r>
              <a:rPr lang="en-US"/>
              <a:t> PDP's van </a:t>
            </a:r>
            <a:r>
              <a:rPr lang="en-US" err="1"/>
              <a:t>bestaande</a:t>
            </a:r>
            <a:r>
              <a:rPr lang="en-US"/>
              <a:t> </a:t>
            </a:r>
            <a:r>
              <a:rPr lang="en-US" err="1"/>
              <a:t>producten</a:t>
            </a:r>
            <a:r>
              <a:rPr lang="en-US"/>
              <a:t>.</a:t>
            </a:r>
          </a:p>
          <a:p>
            <a:pPr marL="0" indent="0">
              <a:buNone/>
            </a:pPr>
            <a:endParaRPr lang="en-US" err="1"/>
          </a:p>
        </p:txBody>
      </p:sp>
      <p:pic>
        <p:nvPicPr>
          <p:cNvPr id="4" name="Graphic 3">
            <a:extLst>
              <a:ext uri="{FF2B5EF4-FFF2-40B4-BE49-F238E27FC236}">
                <a16:creationId xmlns:a16="http://schemas.microsoft.com/office/drawing/2014/main" id="{9EE40AD6-FD1C-FE21-A601-434C8D76E7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7162" y="2636550"/>
            <a:ext cx="4923675" cy="2004900"/>
          </a:xfrm>
          <a:prstGeom prst="rect">
            <a:avLst/>
          </a:prstGeom>
        </p:spPr>
      </p:pic>
    </p:spTree>
    <p:extLst>
      <p:ext uri="{BB962C8B-B14F-4D97-AF65-F5344CB8AC3E}">
        <p14:creationId xmlns:p14="http://schemas.microsoft.com/office/powerpoint/2010/main" val="4151385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3C4F3-3D91-AB9E-1847-8E2FF0FD75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6BCCE0-0515-0165-9CA7-576EC17D7B61}"/>
              </a:ext>
            </a:extLst>
          </p:cNvPr>
          <p:cNvSpPr>
            <a:spLocks noGrp="1"/>
          </p:cNvSpPr>
          <p:nvPr>
            <p:ph type="title"/>
          </p:nvPr>
        </p:nvSpPr>
        <p:spPr>
          <a:xfrm>
            <a:off x="838200" y="365125"/>
            <a:ext cx="10515600" cy="1325563"/>
          </a:xfrm>
        </p:spPr>
        <p:txBody>
          <a:bodyPr anchor="ctr">
            <a:normAutofit/>
          </a:bodyPr>
          <a:lstStyle/>
          <a:p>
            <a:r>
              <a:rPr lang="en-US" err="1"/>
              <a:t>Inzicht</a:t>
            </a:r>
            <a:r>
              <a:rPr lang="en-US"/>
              <a:t> </a:t>
            </a:r>
            <a:r>
              <a:rPr lang="en-US" err="1"/>
              <a:t>bieden</a:t>
            </a:r>
            <a:r>
              <a:rPr lang="en-US"/>
              <a:t> in </a:t>
            </a:r>
            <a:r>
              <a:rPr lang="en-US" err="1"/>
              <a:t>beslissingen</a:t>
            </a:r>
            <a:endParaRPr lang="en-US"/>
          </a:p>
        </p:txBody>
      </p:sp>
      <p:sp>
        <p:nvSpPr>
          <p:cNvPr id="3" name="Content Placeholder 2">
            <a:extLst>
              <a:ext uri="{FF2B5EF4-FFF2-40B4-BE49-F238E27FC236}">
                <a16:creationId xmlns:a16="http://schemas.microsoft.com/office/drawing/2014/main" id="{5A5430BA-5D5D-76A2-3E19-259A2A15CA16}"/>
              </a:ext>
            </a:extLst>
          </p:cNvPr>
          <p:cNvSpPr>
            <a:spLocks noGrp="1"/>
          </p:cNvSpPr>
          <p:nvPr>
            <p:ph sz="half" idx="1"/>
          </p:nvPr>
        </p:nvSpPr>
        <p:spPr>
          <a:xfrm>
            <a:off x="838199" y="1825625"/>
            <a:ext cx="8145613" cy="4351338"/>
          </a:xfrm>
        </p:spPr>
        <p:txBody>
          <a:bodyPr vert="horz" lIns="91440" tIns="45720" rIns="91440" bIns="45720" rtlCol="0" anchor="t">
            <a:noAutofit/>
          </a:bodyPr>
          <a:lstStyle/>
          <a:p>
            <a:pPr marL="0" indent="0">
              <a:lnSpc>
                <a:spcPct val="110000"/>
              </a:lnSpc>
              <a:buNone/>
            </a:pPr>
            <a:r>
              <a:rPr lang="nl-NL" sz="2400" b="0" i="0" u="none" strike="noStrike">
                <a:effectLst/>
              </a:rPr>
              <a:t>Ontwerp hoe toegang tot de </a:t>
            </a:r>
            <a:r>
              <a:rPr lang="nl-NL" sz="2400" u="none" strike="noStrike">
                <a:effectLst/>
              </a:rPr>
              <a:t>beslissingshistorie</a:t>
            </a:r>
            <a:br>
              <a:rPr lang="nl-NL" sz="2400"/>
            </a:br>
            <a:r>
              <a:rPr lang="nl-NL" sz="2400" b="0" i="0" u="none" strike="noStrike">
                <a:effectLst/>
              </a:rPr>
              <a:t>wordt aangeboden, inclusief wie wat mag inzien.</a:t>
            </a:r>
          </a:p>
          <a:p>
            <a:pPr marL="0" indent="0">
              <a:lnSpc>
                <a:spcPct val="110000"/>
              </a:lnSpc>
              <a:buNone/>
            </a:pPr>
            <a:r>
              <a:rPr lang="nl-NL" sz="2400" b="0" i="0" u="none" strike="noStrike">
                <a:effectLst/>
              </a:rPr>
              <a:t>Toegankelijk voor</a:t>
            </a:r>
            <a:r>
              <a:rPr lang="en-US" sz="2400"/>
              <a:t>:</a:t>
            </a:r>
          </a:p>
          <a:p>
            <a:pPr>
              <a:lnSpc>
                <a:spcPct val="110000"/>
              </a:lnSpc>
            </a:pPr>
            <a:r>
              <a:rPr lang="en-US" sz="2400" err="1"/>
              <a:t>Beheerders</a:t>
            </a:r>
            <a:endParaRPr lang="en-US" sz="2400"/>
          </a:p>
          <a:p>
            <a:pPr>
              <a:lnSpc>
                <a:spcPct val="110000"/>
              </a:lnSpc>
            </a:pPr>
            <a:r>
              <a:rPr lang="en-US" sz="2400" err="1"/>
              <a:t>Beveiliging</a:t>
            </a:r>
            <a:r>
              <a:rPr lang="en-US" sz="2400"/>
              <a:t> (SIEM/SOC)</a:t>
            </a:r>
          </a:p>
          <a:p>
            <a:pPr>
              <a:lnSpc>
                <a:spcPct val="110000"/>
              </a:lnSpc>
            </a:pPr>
            <a:r>
              <a:rPr lang="en-US" sz="2400" err="1"/>
              <a:t>Toezichthouders</a:t>
            </a:r>
            <a:endParaRPr lang="en-US" sz="2400"/>
          </a:p>
          <a:p>
            <a:pPr>
              <a:lnSpc>
                <a:spcPct val="110000"/>
              </a:lnSpc>
            </a:pPr>
            <a:r>
              <a:rPr lang="en-US" sz="2400" err="1"/>
              <a:t>Deelnemers</a:t>
            </a:r>
            <a:r>
              <a:rPr lang="en-US" sz="2400"/>
              <a:t> in </a:t>
            </a:r>
            <a:r>
              <a:rPr lang="en-US" sz="2400" err="1"/>
              <a:t>federatief</a:t>
            </a:r>
            <a:r>
              <a:rPr lang="en-US" sz="2400"/>
              <a:t> </a:t>
            </a:r>
            <a:r>
              <a:rPr lang="en-US" sz="2400" err="1"/>
              <a:t>stelsel</a:t>
            </a:r>
            <a:endParaRPr lang="en-US" sz="2400"/>
          </a:p>
        </p:txBody>
      </p:sp>
      <p:pic>
        <p:nvPicPr>
          <p:cNvPr id="7" name="Graphic 6">
            <a:extLst>
              <a:ext uri="{FF2B5EF4-FFF2-40B4-BE49-F238E27FC236}">
                <a16:creationId xmlns:a16="http://schemas.microsoft.com/office/drawing/2014/main" id="{E85BAED2-EC62-B882-515B-A6DF4A5697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72200" y="2005474"/>
            <a:ext cx="5181600" cy="3991639"/>
          </a:xfrm>
          <a:prstGeom prst="rect">
            <a:avLst/>
          </a:prstGeom>
        </p:spPr>
      </p:pic>
    </p:spTree>
    <p:extLst>
      <p:ext uri="{BB962C8B-B14F-4D97-AF65-F5344CB8AC3E}">
        <p14:creationId xmlns:p14="http://schemas.microsoft.com/office/powerpoint/2010/main" val="3655681240"/>
      </p:ext>
    </p:extLst>
  </p:cSld>
  <p:clrMapOvr>
    <a:masterClrMapping/>
  </p:clrMapOvr>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4BC79-7C68-3C6F-2383-BA43335C3581}"/>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E3AA0411-6AFB-B446-62A8-16B629968829}"/>
              </a:ext>
            </a:extLst>
          </p:cNvPr>
          <p:cNvSpPr>
            <a:spLocks noGrp="1"/>
          </p:cNvSpPr>
          <p:nvPr>
            <p:ph type="title"/>
          </p:nvPr>
        </p:nvSpPr>
        <p:spPr/>
        <p:txBody>
          <a:bodyPr/>
          <a:lstStyle/>
          <a:p>
            <a:r>
              <a:rPr lang="nl-NL">
                <a:latin typeface="Fira Sans SemiBold"/>
              </a:rPr>
              <a:t>Beheer</a:t>
            </a:r>
            <a:endParaRPr lang="en-US"/>
          </a:p>
        </p:txBody>
      </p:sp>
      <p:sp>
        <p:nvSpPr>
          <p:cNvPr id="5" name="Tijdelijke aanduiding voor tekst 4">
            <a:extLst>
              <a:ext uri="{FF2B5EF4-FFF2-40B4-BE49-F238E27FC236}">
                <a16:creationId xmlns:a16="http://schemas.microsoft.com/office/drawing/2014/main" id="{76BE8AB1-25A5-C720-FBB9-4324F6D462AC}"/>
              </a:ext>
            </a:extLst>
          </p:cNvPr>
          <p:cNvSpPr>
            <a:spLocks noGrp="1"/>
          </p:cNvSpPr>
          <p:nvPr>
            <p:ph type="body" idx="1"/>
          </p:nvPr>
        </p:nvSpPr>
        <p:spPr/>
        <p:txBody>
          <a:bodyPr vert="horz" lIns="91440" tIns="45720" rIns="91440" bIns="45720" rtlCol="0" anchor="t">
            <a:normAutofit/>
          </a:bodyPr>
          <a:lstStyle/>
          <a:p>
            <a:r>
              <a:rPr lang="nl-NL">
                <a:latin typeface="Fira Sans"/>
              </a:rPr>
              <a:t>Hoe verloopt toegangsverlening binnen een EAM architectuur</a:t>
            </a:r>
          </a:p>
        </p:txBody>
      </p:sp>
    </p:spTree>
    <p:extLst>
      <p:ext uri="{BB962C8B-B14F-4D97-AF65-F5344CB8AC3E}">
        <p14:creationId xmlns:p14="http://schemas.microsoft.com/office/powerpoint/2010/main" val="1991031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D8133-FA94-84B7-2238-70F29829D8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A0DD2B-D540-D034-872A-1AC45A9440A2}"/>
              </a:ext>
            </a:extLst>
          </p:cNvPr>
          <p:cNvSpPr>
            <a:spLocks noGrp="1"/>
          </p:cNvSpPr>
          <p:nvPr>
            <p:ph type="title"/>
          </p:nvPr>
        </p:nvSpPr>
        <p:spPr/>
        <p:txBody>
          <a:bodyPr>
            <a:normAutofit/>
          </a:bodyPr>
          <a:lstStyle/>
          <a:p>
            <a:r>
              <a:rPr lang="en-US" sz="4000">
                <a:latin typeface="Fira Sans SemiBold"/>
              </a:rPr>
              <a:t>Beheer</a:t>
            </a:r>
            <a:endParaRPr lang="en-US"/>
          </a:p>
        </p:txBody>
      </p:sp>
      <p:sp>
        <p:nvSpPr>
          <p:cNvPr id="10" name="Content Placeholder 2">
            <a:extLst>
              <a:ext uri="{FF2B5EF4-FFF2-40B4-BE49-F238E27FC236}">
                <a16:creationId xmlns:a16="http://schemas.microsoft.com/office/drawing/2014/main" id="{2F03FBA3-04C3-47AF-A2AA-827FC6FF610B}"/>
              </a:ext>
            </a:extLst>
          </p:cNvPr>
          <p:cNvSpPr txBox="1">
            <a:spLocks/>
          </p:cNvSpPr>
          <p:nvPr/>
        </p:nvSpPr>
        <p:spPr>
          <a:xfrm>
            <a:off x="838200" y="1710938"/>
            <a:ext cx="10568439" cy="435638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20000"/>
              </a:lnSpc>
              <a:buAutoNum type="arabicPeriod"/>
            </a:pPr>
            <a:r>
              <a:rPr lang="en-US" sz="2400" err="1">
                <a:latin typeface="Fira Sans"/>
                <a:ea typeface="+mn-lt"/>
                <a:cs typeface="+mn-lt"/>
              </a:rPr>
              <a:t>Beleg</a:t>
            </a:r>
            <a:r>
              <a:rPr lang="en-US" sz="2400">
                <a:latin typeface="Fira Sans"/>
                <a:ea typeface="+mn-lt"/>
                <a:cs typeface="+mn-lt"/>
              </a:rPr>
              <a:t> </a:t>
            </a:r>
            <a:r>
              <a:rPr lang="en-US" sz="2400" err="1">
                <a:latin typeface="Fira Sans"/>
                <a:ea typeface="+mn-lt"/>
                <a:cs typeface="+mn-lt"/>
              </a:rPr>
              <a:t>verantwoordelijkheid</a:t>
            </a:r>
            <a:r>
              <a:rPr lang="en-US" sz="2400">
                <a:latin typeface="Fira Sans"/>
                <a:ea typeface="+mn-lt"/>
                <a:cs typeface="+mn-lt"/>
              </a:rPr>
              <a:t> </a:t>
            </a:r>
            <a:r>
              <a:rPr lang="en-US" sz="2400" err="1">
                <a:latin typeface="Fira Sans"/>
                <a:ea typeface="+mn-lt"/>
                <a:cs typeface="+mn-lt"/>
              </a:rPr>
              <a:t>voor</a:t>
            </a:r>
            <a:r>
              <a:rPr lang="en-US" sz="2400">
                <a:latin typeface="Fira Sans"/>
                <a:ea typeface="+mn-lt"/>
                <a:cs typeface="+mn-lt"/>
              </a:rPr>
              <a:t> </a:t>
            </a:r>
            <a:r>
              <a:rPr lang="en-US" sz="2400" err="1">
                <a:latin typeface="Fira Sans"/>
                <a:ea typeface="+mn-lt"/>
                <a:cs typeface="+mn-lt"/>
              </a:rPr>
              <a:t>beheer</a:t>
            </a:r>
            <a:r>
              <a:rPr lang="en-US" sz="2400">
                <a:latin typeface="Fira Sans"/>
                <a:ea typeface="+mn-lt"/>
                <a:cs typeface="+mn-lt"/>
              </a:rPr>
              <a:t> op de </a:t>
            </a:r>
            <a:r>
              <a:rPr lang="en-US" sz="2400" err="1">
                <a:latin typeface="Fira Sans"/>
                <a:ea typeface="+mn-lt"/>
                <a:cs typeface="+mn-lt"/>
              </a:rPr>
              <a:t>juiste</a:t>
            </a:r>
            <a:r>
              <a:rPr lang="en-US" sz="2400">
                <a:latin typeface="Fira Sans"/>
                <a:ea typeface="+mn-lt"/>
                <a:cs typeface="+mn-lt"/>
              </a:rPr>
              <a:t> </a:t>
            </a:r>
            <a:r>
              <a:rPr lang="en-US" sz="2400" err="1">
                <a:latin typeface="Fira Sans"/>
                <a:ea typeface="+mn-lt"/>
                <a:cs typeface="+mn-lt"/>
              </a:rPr>
              <a:t>plaats</a:t>
            </a:r>
            <a:r>
              <a:rPr lang="en-US" sz="2400">
                <a:latin typeface="Fira Sans"/>
                <a:ea typeface="+mn-lt"/>
                <a:cs typeface="+mn-lt"/>
              </a:rPr>
              <a:t>(</a:t>
            </a:r>
            <a:r>
              <a:rPr lang="en-US" sz="2400" err="1">
                <a:latin typeface="Fira Sans"/>
                <a:ea typeface="+mn-lt"/>
                <a:cs typeface="+mn-lt"/>
              </a:rPr>
              <a:t>en</a:t>
            </a:r>
            <a:r>
              <a:rPr lang="en-US" sz="2400">
                <a:latin typeface="Fira Sans"/>
                <a:ea typeface="+mn-lt"/>
                <a:cs typeface="+mn-lt"/>
              </a:rPr>
              <a:t>).</a:t>
            </a:r>
            <a:endParaRPr lang="en-US" sz="2400">
              <a:latin typeface="Fira Sans"/>
            </a:endParaRPr>
          </a:p>
          <a:p>
            <a:pPr marL="514350" indent="-514350">
              <a:lnSpc>
                <a:spcPct val="120000"/>
              </a:lnSpc>
              <a:buAutoNum type="arabicPeriod"/>
            </a:pPr>
            <a:r>
              <a:rPr lang="en-US" sz="2400" err="1">
                <a:latin typeface="Fira Sans"/>
                <a:ea typeface="+mn-lt"/>
                <a:cs typeface="+mn-lt"/>
              </a:rPr>
              <a:t>Vertaal</a:t>
            </a:r>
            <a:r>
              <a:rPr lang="en-US" sz="2400">
                <a:latin typeface="Fira Sans"/>
                <a:ea typeface="+mn-lt"/>
                <a:cs typeface="+mn-lt"/>
              </a:rPr>
              <a:t> </a:t>
            </a:r>
            <a:r>
              <a:rPr lang="en-US" sz="2400" err="1">
                <a:latin typeface="Fira Sans"/>
                <a:ea typeface="+mn-lt"/>
                <a:cs typeface="+mn-lt"/>
              </a:rPr>
              <a:t>verandering</a:t>
            </a:r>
            <a:r>
              <a:rPr lang="en-US" sz="2400">
                <a:latin typeface="Fira Sans"/>
                <a:ea typeface="+mn-lt"/>
                <a:cs typeface="+mn-lt"/>
              </a:rPr>
              <a:t> in </a:t>
            </a:r>
            <a:r>
              <a:rPr lang="en-US" sz="2400" err="1">
                <a:latin typeface="Fira Sans"/>
                <a:ea typeface="+mn-lt"/>
                <a:cs typeface="+mn-lt"/>
              </a:rPr>
              <a:t>organisatorisch</a:t>
            </a:r>
            <a:r>
              <a:rPr lang="en-US" sz="2400">
                <a:latin typeface="Fira Sans"/>
                <a:ea typeface="+mn-lt"/>
                <a:cs typeface="+mn-lt"/>
              </a:rPr>
              <a:t>- </a:t>
            </a:r>
            <a:r>
              <a:rPr lang="en-US" sz="2400" err="1">
                <a:latin typeface="Fira Sans"/>
                <a:ea typeface="+mn-lt"/>
                <a:cs typeface="+mn-lt"/>
              </a:rPr>
              <a:t>en</a:t>
            </a:r>
            <a:r>
              <a:rPr lang="en-US" sz="2400">
                <a:latin typeface="Fira Sans"/>
                <a:ea typeface="+mn-lt"/>
                <a:cs typeface="+mn-lt"/>
              </a:rPr>
              <a:t> </a:t>
            </a:r>
            <a:r>
              <a:rPr lang="en-US" sz="2400" err="1">
                <a:latin typeface="Fira Sans"/>
                <a:ea typeface="+mn-lt"/>
                <a:cs typeface="+mn-lt"/>
              </a:rPr>
              <a:t>stelselbeleid</a:t>
            </a:r>
            <a:r>
              <a:rPr lang="en-US" sz="2400">
                <a:latin typeface="Fira Sans"/>
                <a:ea typeface="+mn-lt"/>
                <a:cs typeface="+mn-lt"/>
              </a:rPr>
              <a:t> </a:t>
            </a:r>
            <a:r>
              <a:rPr lang="en-US" sz="2400" err="1">
                <a:latin typeface="Fira Sans"/>
                <a:ea typeface="+mn-lt"/>
                <a:cs typeface="+mn-lt"/>
              </a:rPr>
              <a:t>naar</a:t>
            </a:r>
            <a:r>
              <a:rPr lang="en-US" sz="2400">
                <a:latin typeface="Fira Sans"/>
                <a:ea typeface="+mn-lt"/>
                <a:cs typeface="+mn-lt"/>
              </a:rPr>
              <a:t> </a:t>
            </a:r>
            <a:r>
              <a:rPr lang="en-US" sz="2400" err="1">
                <a:latin typeface="Fira Sans"/>
                <a:ea typeface="+mn-lt"/>
                <a:cs typeface="+mn-lt"/>
              </a:rPr>
              <a:t>technisch</a:t>
            </a:r>
            <a:r>
              <a:rPr lang="en-US" sz="2400">
                <a:latin typeface="Fira Sans"/>
                <a:ea typeface="+mn-lt"/>
                <a:cs typeface="+mn-lt"/>
              </a:rPr>
              <a:t> </a:t>
            </a:r>
            <a:r>
              <a:rPr lang="en-US" sz="2400" err="1">
                <a:latin typeface="Fira Sans"/>
                <a:ea typeface="+mn-lt"/>
                <a:cs typeface="+mn-lt"/>
              </a:rPr>
              <a:t>toegangsbeleid</a:t>
            </a:r>
            <a:r>
              <a:rPr lang="en-US" sz="2400">
                <a:latin typeface="Fira Sans"/>
                <a:ea typeface="+mn-lt"/>
                <a:cs typeface="+mn-lt"/>
              </a:rPr>
              <a:t> </a:t>
            </a:r>
            <a:endParaRPr lang="en-US" sz="2400">
              <a:latin typeface="Fira Sans"/>
            </a:endParaRPr>
          </a:p>
          <a:p>
            <a:pPr marL="514350" indent="-514350">
              <a:lnSpc>
                <a:spcPct val="120000"/>
              </a:lnSpc>
              <a:buAutoNum type="arabicPeriod"/>
            </a:pPr>
            <a:r>
              <a:rPr lang="en-US" sz="2400" err="1">
                <a:latin typeface="Fira Sans"/>
              </a:rPr>
              <a:t>Verifieer</a:t>
            </a:r>
            <a:r>
              <a:rPr lang="en-US" sz="2400">
                <a:latin typeface="Fira Sans"/>
              </a:rPr>
              <a:t> het </a:t>
            </a:r>
            <a:r>
              <a:rPr lang="en-US" sz="2400" err="1">
                <a:latin typeface="Fira Sans"/>
              </a:rPr>
              <a:t>ontwikkelde</a:t>
            </a:r>
            <a:r>
              <a:rPr lang="en-US" sz="2400">
                <a:latin typeface="Fira Sans"/>
              </a:rPr>
              <a:t> </a:t>
            </a:r>
            <a:r>
              <a:rPr lang="en-US" sz="2400" err="1">
                <a:latin typeface="Fira Sans"/>
              </a:rPr>
              <a:t>toegangsbeleid</a:t>
            </a:r>
            <a:r>
              <a:rPr lang="en-US" sz="2400">
                <a:latin typeface="Fira Sans"/>
              </a:rPr>
              <a:t> </a:t>
            </a:r>
            <a:r>
              <a:rPr lang="en-US" sz="2400" err="1">
                <a:latin typeface="Fira Sans"/>
              </a:rPr>
              <a:t>en</a:t>
            </a:r>
            <a:r>
              <a:rPr lang="en-US" sz="2400">
                <a:latin typeface="Fira Sans"/>
              </a:rPr>
              <a:t> </a:t>
            </a:r>
            <a:r>
              <a:rPr lang="en-US" sz="2400" err="1">
                <a:latin typeface="Fira Sans"/>
              </a:rPr>
              <a:t>rol</a:t>
            </a:r>
            <a:r>
              <a:rPr lang="en-US" sz="2400">
                <a:latin typeface="Fira Sans"/>
              </a:rPr>
              <a:t> het </a:t>
            </a:r>
            <a:r>
              <a:rPr lang="en-US" sz="2400" err="1">
                <a:latin typeface="Fira Sans"/>
              </a:rPr>
              <a:t>gecontroleerd</a:t>
            </a:r>
            <a:r>
              <a:rPr lang="en-US" sz="2400">
                <a:latin typeface="Fira Sans"/>
              </a:rPr>
              <a:t> </a:t>
            </a:r>
            <a:r>
              <a:rPr lang="en-US" sz="2400" err="1">
                <a:latin typeface="Fira Sans"/>
              </a:rPr>
              <a:t>uit</a:t>
            </a:r>
            <a:endParaRPr lang="en-US" sz="2400">
              <a:latin typeface="Fira Sans"/>
            </a:endParaRPr>
          </a:p>
          <a:p>
            <a:pPr marL="514350" indent="-514350">
              <a:lnSpc>
                <a:spcPct val="120000"/>
              </a:lnSpc>
              <a:buAutoNum type="arabicPeriod"/>
            </a:pPr>
            <a:r>
              <a:rPr lang="en-US" sz="2400" err="1">
                <a:latin typeface="Fira Sans"/>
              </a:rPr>
              <a:t>Analyseer</a:t>
            </a:r>
            <a:r>
              <a:rPr lang="en-US" sz="2400">
                <a:latin typeface="Fira Sans"/>
              </a:rPr>
              <a:t> </a:t>
            </a:r>
            <a:r>
              <a:rPr lang="en-US" sz="2400" err="1">
                <a:latin typeface="Fira Sans"/>
              </a:rPr>
              <a:t>beslissingen</a:t>
            </a:r>
            <a:r>
              <a:rPr lang="en-US" sz="2400">
                <a:latin typeface="Fira Sans"/>
              </a:rPr>
              <a:t> </a:t>
            </a:r>
            <a:r>
              <a:rPr lang="en-US" sz="2400" err="1">
                <a:latin typeface="Fira Sans"/>
              </a:rPr>
              <a:t>en</a:t>
            </a:r>
            <a:r>
              <a:rPr lang="en-US" sz="2400">
                <a:latin typeface="Fira Sans"/>
              </a:rPr>
              <a:t> </a:t>
            </a:r>
            <a:r>
              <a:rPr lang="en-US" sz="2400" err="1">
                <a:latin typeface="Fira Sans"/>
              </a:rPr>
              <a:t>beleid</a:t>
            </a:r>
            <a:r>
              <a:rPr lang="en-US" sz="2400">
                <a:latin typeface="Fira Sans"/>
              </a:rPr>
              <a:t> </a:t>
            </a:r>
            <a:r>
              <a:rPr lang="en-US" sz="2400" err="1">
                <a:latin typeface="Fira Sans"/>
              </a:rPr>
              <a:t>voor</a:t>
            </a:r>
            <a:r>
              <a:rPr lang="en-US" sz="2400">
                <a:latin typeface="Fira Sans"/>
              </a:rPr>
              <a:t> </a:t>
            </a:r>
            <a:r>
              <a:rPr lang="en-US" sz="2400" err="1">
                <a:latin typeface="Fira Sans"/>
              </a:rPr>
              <a:t>detectie</a:t>
            </a:r>
            <a:r>
              <a:rPr lang="en-US" sz="2400">
                <a:latin typeface="Fira Sans"/>
              </a:rPr>
              <a:t> </a:t>
            </a:r>
            <a:r>
              <a:rPr lang="en-US" sz="2400" err="1">
                <a:latin typeface="Fira Sans"/>
              </a:rPr>
              <a:t>en</a:t>
            </a:r>
            <a:r>
              <a:rPr lang="en-US" sz="2400">
                <a:latin typeface="Fira Sans"/>
              </a:rPr>
              <a:t> </a:t>
            </a:r>
            <a:r>
              <a:rPr lang="en-US" sz="2400" err="1">
                <a:latin typeface="Fira Sans"/>
              </a:rPr>
              <a:t>verbetering</a:t>
            </a:r>
            <a:endParaRPr lang="en-US" sz="2400">
              <a:latin typeface="Fira Sans"/>
            </a:endParaRPr>
          </a:p>
          <a:p>
            <a:pPr marL="0" indent="0">
              <a:lnSpc>
                <a:spcPct val="120000"/>
              </a:lnSpc>
              <a:buNone/>
            </a:pPr>
            <a:endParaRPr lang="en-US" sz="2400">
              <a:latin typeface="Fira Sans"/>
            </a:endParaRPr>
          </a:p>
        </p:txBody>
      </p:sp>
    </p:spTree>
    <p:extLst>
      <p:ext uri="{BB962C8B-B14F-4D97-AF65-F5344CB8AC3E}">
        <p14:creationId xmlns:p14="http://schemas.microsoft.com/office/powerpoint/2010/main" val="666879506"/>
      </p:ext>
    </p:extLst>
  </p:cSld>
  <p:clrMapOvr>
    <a:masterClrMapping/>
  </p:clrMapOvr>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7B6F6-9DA6-6EA9-D733-A724989BDD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3012B9-EC17-1222-BBB3-32238E2ACAB3}"/>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nl-NL" kern="1200" baseline="0">
                <a:latin typeface="Fira Sans SemiBold" panose="020B0503050000020004" pitchFamily="34" charset="0"/>
                <a:ea typeface="+mj-ea"/>
                <a:cs typeface="+mj-cs"/>
              </a:rPr>
              <a:t>Beleg verantwoordelijkheid</a:t>
            </a:r>
          </a:p>
        </p:txBody>
      </p:sp>
      <p:pic>
        <p:nvPicPr>
          <p:cNvPr id="7" name="Graphic 6">
            <a:extLst>
              <a:ext uri="{FF2B5EF4-FFF2-40B4-BE49-F238E27FC236}">
                <a16:creationId xmlns:a16="http://schemas.microsoft.com/office/drawing/2014/main" id="{EF151A6F-62D4-2AB8-DCA2-CDD70A77DE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91317" y="1825625"/>
            <a:ext cx="4475366" cy="4351338"/>
          </a:xfrm>
          <a:prstGeom prst="rect">
            <a:avLst/>
          </a:prstGeom>
        </p:spPr>
      </p:pic>
      <p:sp>
        <p:nvSpPr>
          <p:cNvPr id="10" name="Content Placeholder 2">
            <a:extLst>
              <a:ext uri="{FF2B5EF4-FFF2-40B4-BE49-F238E27FC236}">
                <a16:creationId xmlns:a16="http://schemas.microsoft.com/office/drawing/2014/main" id="{E79F6902-31AC-CDE5-BB88-DE5E80C2247F}"/>
              </a:ext>
            </a:extLst>
          </p:cNvPr>
          <p:cNvSpPr txBox="1">
            <a:spLocks/>
          </p:cNvSpPr>
          <p:nvPr/>
        </p:nvSpPr>
        <p:spPr>
          <a:xfrm>
            <a:off x="6172200" y="1825625"/>
            <a:ext cx="5181600" cy="4351338"/>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1600"/>
              </a:spcBef>
              <a:buNone/>
            </a:pPr>
            <a:r>
              <a:rPr lang="nl-NL" sz="2200">
                <a:latin typeface="Fira Sans" panose="020B0503050000020004" pitchFamily="34" charset="0"/>
              </a:rPr>
              <a:t>Beleg de verantwoordelijkheid </a:t>
            </a:r>
            <a:br>
              <a:rPr lang="nl-NL" sz="2200">
                <a:latin typeface="Fira Sans" panose="020B0503050000020004" pitchFamily="34" charset="0"/>
              </a:rPr>
            </a:br>
            <a:r>
              <a:rPr lang="nl-NL" sz="2200">
                <a:latin typeface="Fira Sans" panose="020B0503050000020004" pitchFamily="34" charset="0"/>
              </a:rPr>
              <a:t>voor beheer bij de juiste teams.</a:t>
            </a:r>
            <a:br>
              <a:rPr lang="nl-NL" sz="2200">
                <a:latin typeface="Fira Sans" panose="020B0503050000020004" pitchFamily="34" charset="0"/>
              </a:rPr>
            </a:br>
            <a:br>
              <a:rPr lang="nl-NL" sz="2200">
                <a:latin typeface="Fira Sans" panose="020B0503050000020004" pitchFamily="34" charset="0"/>
              </a:rPr>
            </a:br>
            <a:r>
              <a:rPr lang="nl-NL" sz="2200">
                <a:latin typeface="Fira Sans" panose="020B0503050000020004" pitchFamily="34" charset="0"/>
              </a:rPr>
              <a:t>Beantwoord vragen als:</a:t>
            </a:r>
          </a:p>
          <a:p>
            <a:pPr>
              <a:lnSpc>
                <a:spcPct val="120000"/>
              </a:lnSpc>
              <a:spcBef>
                <a:spcPts val="1600"/>
              </a:spcBef>
            </a:pPr>
            <a:r>
              <a:rPr lang="nl-NL" sz="2200">
                <a:latin typeface="Fira Sans" panose="020B0503050000020004" pitchFamily="34" charset="0"/>
              </a:rPr>
              <a:t>Wie ontwikkelt? </a:t>
            </a:r>
          </a:p>
          <a:p>
            <a:pPr>
              <a:lnSpc>
                <a:spcPct val="120000"/>
              </a:lnSpc>
              <a:spcBef>
                <a:spcPts val="1600"/>
              </a:spcBef>
            </a:pPr>
            <a:r>
              <a:rPr lang="nl-NL" sz="2200">
                <a:latin typeface="Fira Sans" panose="020B0503050000020004" pitchFamily="34" charset="0"/>
              </a:rPr>
              <a:t>Wie past aan?</a:t>
            </a:r>
          </a:p>
          <a:p>
            <a:pPr>
              <a:lnSpc>
                <a:spcPct val="120000"/>
              </a:lnSpc>
              <a:spcBef>
                <a:spcPts val="1600"/>
              </a:spcBef>
            </a:pPr>
            <a:r>
              <a:rPr lang="nl-NL" sz="2200">
                <a:latin typeface="Fira Sans" panose="020B0503050000020004" pitchFamily="34" charset="0"/>
              </a:rPr>
              <a:t>Wie kan uitrollen?</a:t>
            </a:r>
          </a:p>
          <a:p>
            <a:pPr>
              <a:lnSpc>
                <a:spcPct val="120000"/>
              </a:lnSpc>
              <a:spcBef>
                <a:spcPts val="1600"/>
              </a:spcBef>
            </a:pPr>
            <a:r>
              <a:rPr lang="nl-NL" sz="2200">
                <a:latin typeface="Fira Sans" panose="020B0503050000020004" pitchFamily="34" charset="0"/>
              </a:rPr>
              <a:t>Wie kan inzien?</a:t>
            </a:r>
          </a:p>
        </p:txBody>
      </p:sp>
      <p:sp>
        <p:nvSpPr>
          <p:cNvPr id="3" name="Rectangle 2">
            <a:extLst>
              <a:ext uri="{FF2B5EF4-FFF2-40B4-BE49-F238E27FC236}">
                <a16:creationId xmlns:a16="http://schemas.microsoft.com/office/drawing/2014/main" id="{D36C685F-45A6-96A7-80E3-1BC6DDF2E13F}"/>
              </a:ext>
            </a:extLst>
          </p:cNvPr>
          <p:cNvSpPr/>
          <p:nvPr/>
        </p:nvSpPr>
        <p:spPr>
          <a:xfrm rot="21000046">
            <a:off x="8962449" y="5639461"/>
            <a:ext cx="3920483" cy="2640311"/>
          </a:xfrm>
          <a:prstGeom prst="rect">
            <a:avLst/>
          </a:prstGeom>
          <a:solidFill>
            <a:srgbClr val="F9E21E"/>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tIns="216000" rIns="216000" bIns="216000" rtlCol="0" anchor="t" anchorCtr="0"/>
          <a:lstStyle/>
          <a:p>
            <a:pPr algn="ctr">
              <a:lnSpc>
                <a:spcPct val="120000"/>
              </a:lnSpc>
            </a:pPr>
            <a:r>
              <a:rPr lang="en-US">
                <a:solidFill>
                  <a:srgbClr val="000000"/>
                </a:solidFill>
                <a:latin typeface="Fira Sans Medium"/>
                <a:cs typeface="Arial"/>
              </a:rPr>
              <a:t>Manage centrally,</a:t>
            </a:r>
          </a:p>
          <a:p>
            <a:pPr algn="ctr">
              <a:lnSpc>
                <a:spcPct val="120000"/>
              </a:lnSpc>
            </a:pPr>
            <a:r>
              <a:rPr lang="en-US">
                <a:solidFill>
                  <a:srgbClr val="000000"/>
                </a:solidFill>
                <a:latin typeface="Fira Sans Medium"/>
                <a:cs typeface="Arial"/>
              </a:rPr>
              <a:t>Enforce locally</a:t>
            </a:r>
            <a:endParaRPr lang="en-US">
              <a:latin typeface="Fira Sans" panose="020B0503050000020004" pitchFamily="34" charset="0"/>
            </a:endParaRPr>
          </a:p>
        </p:txBody>
      </p:sp>
    </p:spTree>
    <p:extLst>
      <p:ext uri="{BB962C8B-B14F-4D97-AF65-F5344CB8AC3E}">
        <p14:creationId xmlns:p14="http://schemas.microsoft.com/office/powerpoint/2010/main" val="2814474953"/>
      </p:ext>
    </p:extLst>
  </p:cSld>
  <p:clrMapOvr>
    <a:masterClrMapping/>
  </p:clrMapOvr>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AD890-0B03-5CE1-4701-53E8F0C8F7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3684D7-77EB-9CDC-49C5-7C7CB8CADF8F}"/>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nl-NL" kern="1200" baseline="0">
                <a:latin typeface="Fira Sans SemiBold" panose="020B0503050000020004" pitchFamily="34" charset="0"/>
                <a:ea typeface="+mj-ea"/>
                <a:cs typeface="+mj-cs"/>
              </a:rPr>
              <a:t>Vertaling naar technisch toegangsbeleid</a:t>
            </a:r>
          </a:p>
        </p:txBody>
      </p:sp>
      <p:pic>
        <p:nvPicPr>
          <p:cNvPr id="5" name="Graphic 4">
            <a:extLst>
              <a:ext uri="{FF2B5EF4-FFF2-40B4-BE49-F238E27FC236}">
                <a16:creationId xmlns:a16="http://schemas.microsoft.com/office/drawing/2014/main" id="{60F50B9C-A3B7-D9BE-52DC-8F6C84A1A7A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2521" y="1825625"/>
            <a:ext cx="4972957" cy="4351338"/>
          </a:xfrm>
          <a:prstGeom prst="rect">
            <a:avLst/>
          </a:prstGeom>
        </p:spPr>
      </p:pic>
      <p:sp>
        <p:nvSpPr>
          <p:cNvPr id="10" name="Content Placeholder 2">
            <a:extLst>
              <a:ext uri="{FF2B5EF4-FFF2-40B4-BE49-F238E27FC236}">
                <a16:creationId xmlns:a16="http://schemas.microsoft.com/office/drawing/2014/main" id="{6246EE97-A5C1-2961-2537-13200F035544}"/>
              </a:ext>
            </a:extLst>
          </p:cNvPr>
          <p:cNvSpPr txBox="1">
            <a:spLocks/>
          </p:cNvSpPr>
          <p:nvPr/>
        </p:nvSpPr>
        <p:spPr>
          <a:xfrm>
            <a:off x="6172200" y="1825625"/>
            <a:ext cx="5181600" cy="4351338"/>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1600"/>
              </a:spcBef>
            </a:pPr>
            <a:r>
              <a:rPr lang="nl-NL" sz="2200">
                <a:latin typeface="Fira Sans" panose="020B0503050000020004" pitchFamily="34" charset="0"/>
              </a:rPr>
              <a:t>Definieer het toegangs-beleid van de organisatie op logisch niveau</a:t>
            </a:r>
          </a:p>
          <a:p>
            <a:pPr>
              <a:lnSpc>
                <a:spcPct val="120000"/>
              </a:lnSpc>
              <a:spcBef>
                <a:spcPts val="1600"/>
              </a:spcBef>
            </a:pPr>
            <a:r>
              <a:rPr lang="nl-NL" sz="2200">
                <a:latin typeface="Fira Sans" panose="020B0503050000020004" pitchFamily="34" charset="0"/>
              </a:rPr>
              <a:t>Vertaal het logisch beleid van de organisatie </a:t>
            </a:r>
            <a:r>
              <a:rPr lang="nl-NL" sz="2200">
                <a:highlight>
                  <a:srgbClr val="FFFF00"/>
                </a:highlight>
                <a:latin typeface="Fira Sans" panose="020B0503050000020004" pitchFamily="34" charset="0"/>
              </a:rPr>
              <a:t>en stelsels waar het deel van uitmaakt </a:t>
            </a:r>
            <a:r>
              <a:rPr lang="nl-NL" sz="2200">
                <a:latin typeface="Fira Sans" panose="020B0503050000020004" pitchFamily="34" charset="0"/>
              </a:rPr>
              <a:t>naar technisch toegangsbeleid </a:t>
            </a:r>
          </a:p>
          <a:p>
            <a:pPr>
              <a:lnSpc>
                <a:spcPct val="120000"/>
              </a:lnSpc>
              <a:spcBef>
                <a:spcPts val="1600"/>
              </a:spcBef>
            </a:pPr>
            <a:r>
              <a:rPr lang="nl-NL" sz="2200">
                <a:latin typeface="Fira Sans" panose="020B0503050000020004" pitchFamily="34" charset="0"/>
              </a:rPr>
              <a:t>Pas technisch toegangsbeleid aan wanneer het logisch toegangsbeleid wordt aangepast </a:t>
            </a:r>
          </a:p>
        </p:txBody>
      </p:sp>
    </p:spTree>
    <p:extLst>
      <p:ext uri="{BB962C8B-B14F-4D97-AF65-F5344CB8AC3E}">
        <p14:creationId xmlns:p14="http://schemas.microsoft.com/office/powerpoint/2010/main" val="876854686"/>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24C0A-1D94-AC1F-8986-65C2185EBA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9F079E-812F-E211-C5AD-4E62E12B2584}"/>
              </a:ext>
            </a:extLst>
          </p:cNvPr>
          <p:cNvSpPr>
            <a:spLocks noGrp="1"/>
          </p:cNvSpPr>
          <p:nvPr>
            <p:ph type="title"/>
          </p:nvPr>
        </p:nvSpPr>
        <p:spPr/>
        <p:txBody>
          <a:bodyPr/>
          <a:lstStyle/>
          <a:p>
            <a:r>
              <a:rPr lang="en-US" err="1"/>
              <a:t>Perspectieven</a:t>
            </a:r>
            <a:r>
              <a:rPr lang="en-US"/>
              <a:t> op </a:t>
            </a:r>
            <a:r>
              <a:rPr lang="en-US" err="1"/>
              <a:t>toegangsverlening</a:t>
            </a:r>
            <a:endParaRPr lang="en-US"/>
          </a:p>
        </p:txBody>
      </p:sp>
      <p:sp>
        <p:nvSpPr>
          <p:cNvPr id="3" name="Rectangle 2">
            <a:extLst>
              <a:ext uri="{FF2B5EF4-FFF2-40B4-BE49-F238E27FC236}">
                <a16:creationId xmlns:a16="http://schemas.microsoft.com/office/drawing/2014/main" id="{8420C3FC-3963-4443-916D-AF57491894C1}"/>
              </a:ext>
            </a:extLst>
          </p:cNvPr>
          <p:cNvSpPr/>
          <p:nvPr/>
        </p:nvSpPr>
        <p:spPr>
          <a:xfrm>
            <a:off x="1474262" y="2311739"/>
            <a:ext cx="2997355" cy="13329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20000"/>
              </a:lnSpc>
            </a:pPr>
            <a:r>
              <a:rPr lang="en-US" sz="1600" err="1">
                <a:solidFill>
                  <a:srgbClr val="000000"/>
                </a:solidFill>
                <a:latin typeface="Fira Sans" panose="020B0503050000020004" pitchFamily="34" charset="0"/>
                <a:cs typeface="Arial"/>
              </a:rPr>
              <a:t>Ontwerp</a:t>
            </a:r>
            <a:r>
              <a:rPr lang="en-US" sz="1600">
                <a:solidFill>
                  <a:srgbClr val="000000"/>
                </a:solidFill>
                <a:latin typeface="Fira Sans" panose="020B0503050000020004" pitchFamily="34" charset="0"/>
                <a:cs typeface="Arial"/>
              </a:rPr>
              <a:t> </a:t>
            </a:r>
            <a:r>
              <a:rPr lang="en-US" sz="1600" err="1">
                <a:solidFill>
                  <a:srgbClr val="000000"/>
                </a:solidFill>
                <a:latin typeface="Fira Sans" panose="020B0503050000020004" pitchFamily="34" charset="0"/>
                <a:cs typeface="Arial"/>
              </a:rPr>
              <a:t>en</a:t>
            </a:r>
            <a:r>
              <a:rPr lang="en-US" sz="1600">
                <a:solidFill>
                  <a:srgbClr val="000000"/>
                </a:solidFill>
                <a:latin typeface="Fira Sans" panose="020B0503050000020004" pitchFamily="34" charset="0"/>
                <a:cs typeface="Arial"/>
              </a:rPr>
              <a:t> bouw  van </a:t>
            </a:r>
            <a:r>
              <a:rPr lang="en-US" sz="1600" err="1">
                <a:solidFill>
                  <a:srgbClr val="000000"/>
                </a:solidFill>
                <a:latin typeface="Fira Sans" panose="020B0503050000020004" pitchFamily="34" charset="0"/>
                <a:cs typeface="Arial"/>
              </a:rPr>
              <a:t>applicaties</a:t>
            </a:r>
            <a:r>
              <a:rPr lang="en-US" sz="1600">
                <a:solidFill>
                  <a:srgbClr val="000000"/>
                </a:solidFill>
                <a:latin typeface="Fira Sans" panose="020B0503050000020004" pitchFamily="34" charset="0"/>
                <a:cs typeface="Arial"/>
              </a:rPr>
              <a:t> </a:t>
            </a:r>
            <a:r>
              <a:rPr lang="en-US" sz="1600" err="1">
                <a:solidFill>
                  <a:srgbClr val="000000"/>
                </a:solidFill>
                <a:latin typeface="Fira Sans" panose="020B0503050000020004" pitchFamily="34" charset="0"/>
                <a:cs typeface="Arial"/>
              </a:rPr>
              <a:t>en</a:t>
            </a:r>
            <a:r>
              <a:rPr lang="en-US" sz="1600">
                <a:solidFill>
                  <a:srgbClr val="000000"/>
                </a:solidFill>
                <a:latin typeface="Fira Sans" panose="020B0503050000020004" pitchFamily="34" charset="0"/>
                <a:cs typeface="Arial"/>
              </a:rPr>
              <a:t> </a:t>
            </a:r>
            <a:r>
              <a:rPr lang="en-US" sz="1600" err="1">
                <a:solidFill>
                  <a:srgbClr val="000000"/>
                </a:solidFill>
                <a:latin typeface="Fira Sans" panose="020B0503050000020004" pitchFamily="34" charset="0"/>
                <a:cs typeface="Arial"/>
              </a:rPr>
              <a:t>infrastructuur</a:t>
            </a:r>
            <a:endParaRPr lang="en-US">
              <a:latin typeface="Fira Sans" panose="020B0503050000020004" pitchFamily="34" charset="0"/>
            </a:endParaRPr>
          </a:p>
        </p:txBody>
      </p:sp>
      <p:sp>
        <p:nvSpPr>
          <p:cNvPr id="5" name="Rectangle 4">
            <a:extLst>
              <a:ext uri="{FF2B5EF4-FFF2-40B4-BE49-F238E27FC236}">
                <a16:creationId xmlns:a16="http://schemas.microsoft.com/office/drawing/2014/main" id="{14606B56-1A64-A10A-384C-C680A98AE06E}"/>
              </a:ext>
            </a:extLst>
          </p:cNvPr>
          <p:cNvSpPr/>
          <p:nvPr/>
        </p:nvSpPr>
        <p:spPr>
          <a:xfrm>
            <a:off x="8288115" y="2977857"/>
            <a:ext cx="3194669" cy="13329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err="1">
                <a:solidFill>
                  <a:srgbClr val="000000"/>
                </a:solidFill>
                <a:latin typeface="Fira Sans" panose="020B0503050000020004" pitchFamily="34" charset="0"/>
                <a:cs typeface="Arial"/>
              </a:rPr>
              <a:t>Functioneel</a:t>
            </a:r>
            <a:r>
              <a:rPr lang="en-US" sz="1600">
                <a:solidFill>
                  <a:srgbClr val="000000"/>
                </a:solidFill>
                <a:latin typeface="Fira Sans" panose="020B0503050000020004" pitchFamily="34" charset="0"/>
                <a:cs typeface="Arial"/>
              </a:rPr>
              <a:t> </a:t>
            </a:r>
            <a:r>
              <a:rPr lang="en-US" sz="1600" err="1">
                <a:solidFill>
                  <a:srgbClr val="000000"/>
                </a:solidFill>
                <a:latin typeface="Fira Sans" panose="020B0503050000020004" pitchFamily="34" charset="0"/>
                <a:cs typeface="Arial"/>
              </a:rPr>
              <a:t>en</a:t>
            </a:r>
            <a:r>
              <a:rPr lang="en-US" sz="1600">
                <a:solidFill>
                  <a:srgbClr val="000000"/>
                </a:solidFill>
                <a:latin typeface="Fira Sans" panose="020B0503050000020004" pitchFamily="34" charset="0"/>
                <a:cs typeface="Arial"/>
              </a:rPr>
              <a:t> </a:t>
            </a:r>
            <a:r>
              <a:rPr lang="en-US" sz="1600" err="1">
                <a:solidFill>
                  <a:srgbClr val="000000"/>
                </a:solidFill>
                <a:latin typeface="Fira Sans" panose="020B0503050000020004" pitchFamily="34" charset="0"/>
                <a:cs typeface="Arial"/>
              </a:rPr>
              <a:t>technisch</a:t>
            </a:r>
            <a:r>
              <a:rPr lang="en-US" sz="1600">
                <a:solidFill>
                  <a:srgbClr val="000000"/>
                </a:solidFill>
                <a:latin typeface="Fira Sans" panose="020B0503050000020004" pitchFamily="34" charset="0"/>
                <a:cs typeface="Arial"/>
              </a:rPr>
              <a:t> </a:t>
            </a:r>
            <a:r>
              <a:rPr lang="en-US" sz="1600" err="1">
                <a:solidFill>
                  <a:srgbClr val="000000"/>
                </a:solidFill>
                <a:latin typeface="Fira Sans" panose="020B0503050000020004" pitchFamily="34" charset="0"/>
                <a:cs typeface="Arial"/>
              </a:rPr>
              <a:t>beheer</a:t>
            </a:r>
            <a:r>
              <a:rPr lang="en-US" sz="1600">
                <a:solidFill>
                  <a:srgbClr val="000000"/>
                </a:solidFill>
                <a:latin typeface="Fira Sans" panose="020B0503050000020004" pitchFamily="34" charset="0"/>
                <a:cs typeface="Arial"/>
              </a:rPr>
              <a:t> van </a:t>
            </a:r>
            <a:r>
              <a:rPr lang="en-US" sz="1600" err="1">
                <a:solidFill>
                  <a:srgbClr val="000000"/>
                </a:solidFill>
                <a:latin typeface="Fira Sans" panose="020B0503050000020004" pitchFamily="34" charset="0"/>
                <a:cs typeface="Arial"/>
              </a:rPr>
              <a:t>applicaties</a:t>
            </a:r>
            <a:r>
              <a:rPr lang="en-US" sz="1600">
                <a:solidFill>
                  <a:srgbClr val="000000"/>
                </a:solidFill>
                <a:latin typeface="Fira Sans" panose="020B0503050000020004" pitchFamily="34" charset="0"/>
                <a:cs typeface="Arial"/>
              </a:rPr>
              <a:t> </a:t>
            </a:r>
            <a:r>
              <a:rPr lang="en-US" sz="1600" err="1">
                <a:solidFill>
                  <a:srgbClr val="000000"/>
                </a:solidFill>
                <a:latin typeface="Fira Sans" panose="020B0503050000020004" pitchFamily="34" charset="0"/>
                <a:cs typeface="Arial"/>
              </a:rPr>
              <a:t>en</a:t>
            </a:r>
            <a:r>
              <a:rPr lang="en-US" sz="1600">
                <a:solidFill>
                  <a:srgbClr val="000000"/>
                </a:solidFill>
                <a:latin typeface="Fira Sans" panose="020B0503050000020004" pitchFamily="34" charset="0"/>
                <a:cs typeface="Arial"/>
              </a:rPr>
              <a:t> </a:t>
            </a:r>
            <a:r>
              <a:rPr lang="en-US" sz="1600" err="1">
                <a:solidFill>
                  <a:srgbClr val="000000"/>
                </a:solidFill>
                <a:latin typeface="Fira Sans" panose="020B0503050000020004" pitchFamily="34" charset="0"/>
                <a:cs typeface="Arial"/>
              </a:rPr>
              <a:t>infrastructuur</a:t>
            </a:r>
            <a:endParaRPr lang="en-US" err="1">
              <a:latin typeface="Fira Sans" panose="020B0503050000020004" pitchFamily="34" charset="0"/>
            </a:endParaRPr>
          </a:p>
        </p:txBody>
      </p:sp>
      <p:sp>
        <p:nvSpPr>
          <p:cNvPr id="6" name="Rectangle 5">
            <a:extLst>
              <a:ext uri="{FF2B5EF4-FFF2-40B4-BE49-F238E27FC236}">
                <a16:creationId xmlns:a16="http://schemas.microsoft.com/office/drawing/2014/main" id="{DF761F4E-4151-C1FA-D3FF-BA8D17781F3D}"/>
              </a:ext>
            </a:extLst>
          </p:cNvPr>
          <p:cNvSpPr/>
          <p:nvPr/>
        </p:nvSpPr>
        <p:spPr>
          <a:xfrm>
            <a:off x="2726596" y="4865195"/>
            <a:ext cx="3253882" cy="13329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err="1">
                <a:solidFill>
                  <a:srgbClr val="000000"/>
                </a:solidFill>
                <a:latin typeface="Fira Sans"/>
                <a:cs typeface="Arial"/>
              </a:rPr>
              <a:t>Uitvoering</a:t>
            </a:r>
            <a:r>
              <a:rPr lang="en-US" sz="1600">
                <a:solidFill>
                  <a:srgbClr val="000000"/>
                </a:solidFill>
                <a:latin typeface="Fira Sans"/>
                <a:cs typeface="Arial"/>
              </a:rPr>
              <a:t> van toegangsverlening </a:t>
            </a:r>
            <a:r>
              <a:rPr lang="en-US" sz="1600" err="1">
                <a:solidFill>
                  <a:srgbClr val="000000"/>
                </a:solidFill>
                <a:latin typeface="Fira Sans"/>
                <a:cs typeface="Arial"/>
              </a:rPr>
              <a:t>gegevensverwerking</a:t>
            </a:r>
            <a:r>
              <a:rPr lang="en-US" sz="1600">
                <a:solidFill>
                  <a:srgbClr val="000000"/>
                </a:solidFill>
                <a:latin typeface="Fira Sans"/>
                <a:cs typeface="Arial"/>
              </a:rPr>
              <a:t> door </a:t>
            </a:r>
            <a:r>
              <a:rPr lang="en-US" sz="1600" err="1">
                <a:solidFill>
                  <a:srgbClr val="000000"/>
                </a:solidFill>
                <a:latin typeface="Fira Sans"/>
                <a:cs typeface="Arial"/>
              </a:rPr>
              <a:t>applicaties</a:t>
            </a:r>
            <a:r>
              <a:rPr lang="en-US" sz="1600">
                <a:solidFill>
                  <a:srgbClr val="000000"/>
                </a:solidFill>
                <a:latin typeface="Fira Sans"/>
                <a:cs typeface="Arial"/>
              </a:rPr>
              <a:t> </a:t>
            </a:r>
            <a:r>
              <a:rPr lang="en-US" sz="1600" err="1">
                <a:solidFill>
                  <a:srgbClr val="000000"/>
                </a:solidFill>
                <a:latin typeface="Fira Sans"/>
                <a:cs typeface="Arial"/>
              </a:rPr>
              <a:t>en</a:t>
            </a:r>
            <a:r>
              <a:rPr lang="en-US" sz="1600">
                <a:solidFill>
                  <a:srgbClr val="000000"/>
                </a:solidFill>
                <a:latin typeface="Fira Sans"/>
                <a:cs typeface="Arial"/>
              </a:rPr>
              <a:t>  </a:t>
            </a:r>
            <a:r>
              <a:rPr lang="en-US" sz="1600" err="1">
                <a:solidFill>
                  <a:srgbClr val="000000"/>
                </a:solidFill>
                <a:latin typeface="Fira Sans"/>
                <a:cs typeface="Arial"/>
              </a:rPr>
              <a:t>infrastructuur</a:t>
            </a:r>
            <a:endParaRPr lang="en-US" err="1">
              <a:latin typeface="Fira Sans"/>
            </a:endParaRPr>
          </a:p>
        </p:txBody>
      </p:sp>
      <p:sp>
        <p:nvSpPr>
          <p:cNvPr id="7" name="Oval 6">
            <a:extLst>
              <a:ext uri="{FF2B5EF4-FFF2-40B4-BE49-F238E27FC236}">
                <a16:creationId xmlns:a16="http://schemas.microsoft.com/office/drawing/2014/main" id="{0C95EFCB-D278-EC3F-A0D7-1F1586D93A39}"/>
              </a:ext>
            </a:extLst>
          </p:cNvPr>
          <p:cNvSpPr/>
          <p:nvPr/>
        </p:nvSpPr>
        <p:spPr>
          <a:xfrm>
            <a:off x="4353295" y="1887995"/>
            <a:ext cx="1287831" cy="1323155"/>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400" err="1">
                <a:latin typeface="Fira Sans"/>
              </a:rPr>
              <a:t>Ontwerp</a:t>
            </a:r>
            <a:endParaRPr lang="en-US" err="1"/>
          </a:p>
        </p:txBody>
      </p:sp>
      <p:sp>
        <p:nvSpPr>
          <p:cNvPr id="9" name="Oval 8">
            <a:extLst>
              <a:ext uri="{FF2B5EF4-FFF2-40B4-BE49-F238E27FC236}">
                <a16:creationId xmlns:a16="http://schemas.microsoft.com/office/drawing/2014/main" id="{8B156FD2-472D-71DC-2F14-5D656B618A83}"/>
              </a:ext>
            </a:extLst>
          </p:cNvPr>
          <p:cNvSpPr/>
          <p:nvPr/>
        </p:nvSpPr>
        <p:spPr>
          <a:xfrm>
            <a:off x="7441666" y="1903134"/>
            <a:ext cx="1287831" cy="1323155"/>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400">
                <a:latin typeface="Fira Sans"/>
              </a:rPr>
              <a:t>Beheer</a:t>
            </a:r>
            <a:endParaRPr lang="en-US"/>
          </a:p>
        </p:txBody>
      </p:sp>
      <p:sp>
        <p:nvSpPr>
          <p:cNvPr id="11" name="Oval 10">
            <a:extLst>
              <a:ext uri="{FF2B5EF4-FFF2-40B4-BE49-F238E27FC236}">
                <a16:creationId xmlns:a16="http://schemas.microsoft.com/office/drawing/2014/main" id="{4976DD80-BC49-B709-8D5B-A7CB6C149B76}"/>
              </a:ext>
            </a:extLst>
          </p:cNvPr>
          <p:cNvSpPr/>
          <p:nvPr/>
        </p:nvSpPr>
        <p:spPr>
          <a:xfrm>
            <a:off x="5811693" y="4532287"/>
            <a:ext cx="1348387" cy="1358478"/>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r>
              <a:rPr lang="en-US" sz="1400">
                <a:latin typeface="Fira Sans"/>
              </a:rPr>
              <a:t>Werking</a:t>
            </a:r>
            <a:endParaRPr lang="en-US"/>
          </a:p>
        </p:txBody>
      </p:sp>
      <p:sp>
        <p:nvSpPr>
          <p:cNvPr id="13" name="Oval 12">
            <a:extLst>
              <a:ext uri="{FF2B5EF4-FFF2-40B4-BE49-F238E27FC236}">
                <a16:creationId xmlns:a16="http://schemas.microsoft.com/office/drawing/2014/main" id="{85497182-343A-70BC-FC19-81CCCEFBCB85}"/>
              </a:ext>
            </a:extLst>
          </p:cNvPr>
          <p:cNvSpPr/>
          <p:nvPr/>
        </p:nvSpPr>
        <p:spPr>
          <a:xfrm>
            <a:off x="5705719" y="2594485"/>
            <a:ext cx="1610796" cy="1636029"/>
          </a:xfrm>
          <a:prstGeom prst="ellipse">
            <a:avLst/>
          </a:prstGeom>
          <a:solidFill>
            <a:srgbClr val="112F5C"/>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err="1">
                <a:latin typeface="Fira Sans" panose="020B0503050000020004" pitchFamily="34" charset="0"/>
              </a:rPr>
              <a:t>Toegangs-verlening</a:t>
            </a:r>
          </a:p>
        </p:txBody>
      </p:sp>
    </p:spTree>
    <p:extLst>
      <p:ext uri="{BB962C8B-B14F-4D97-AF65-F5344CB8AC3E}">
        <p14:creationId xmlns:p14="http://schemas.microsoft.com/office/powerpoint/2010/main" val="39595433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89633-7F5B-6294-1E3F-7AA20766F5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7DCCE0-1B32-56B8-6FB2-46416F1356BF}"/>
              </a:ext>
            </a:extLst>
          </p:cNvPr>
          <p:cNvSpPr>
            <a:spLocks noGrp="1"/>
          </p:cNvSpPr>
          <p:nvPr>
            <p:ph type="title"/>
          </p:nvPr>
        </p:nvSpPr>
        <p:spPr/>
        <p:txBody>
          <a:bodyPr>
            <a:normAutofit/>
          </a:bodyPr>
          <a:lstStyle/>
          <a:p>
            <a:r>
              <a:rPr lang="en-US" sz="4000">
                <a:latin typeface="Fira Sans SemiBold"/>
              </a:rPr>
              <a:t>Rol </a:t>
            </a:r>
            <a:r>
              <a:rPr lang="en-US" sz="4000" err="1">
                <a:latin typeface="Fira Sans SemiBold"/>
              </a:rPr>
              <a:t>toegangsbeleid</a:t>
            </a:r>
            <a:r>
              <a:rPr lang="en-US" sz="4000">
                <a:latin typeface="Fira Sans SemiBold"/>
              </a:rPr>
              <a:t> </a:t>
            </a:r>
            <a:r>
              <a:rPr lang="en-US" sz="4000" err="1">
                <a:latin typeface="Fira Sans SemiBold"/>
              </a:rPr>
              <a:t>gecontroleerd</a:t>
            </a:r>
            <a:r>
              <a:rPr lang="en-US" sz="4000">
                <a:latin typeface="Fira Sans SemiBold"/>
              </a:rPr>
              <a:t> uit</a:t>
            </a:r>
            <a:endParaRPr lang="en-US" err="1"/>
          </a:p>
        </p:txBody>
      </p:sp>
      <p:sp>
        <p:nvSpPr>
          <p:cNvPr id="10" name="Content Placeholder 2">
            <a:extLst>
              <a:ext uri="{FF2B5EF4-FFF2-40B4-BE49-F238E27FC236}">
                <a16:creationId xmlns:a16="http://schemas.microsoft.com/office/drawing/2014/main" id="{CCDDD0F1-C2FA-7FD6-3490-06A997545AE7}"/>
              </a:ext>
            </a:extLst>
          </p:cNvPr>
          <p:cNvSpPr txBox="1">
            <a:spLocks/>
          </p:cNvSpPr>
          <p:nvPr/>
        </p:nvSpPr>
        <p:spPr>
          <a:xfrm>
            <a:off x="838200" y="1684631"/>
            <a:ext cx="5253960" cy="469091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pPr>
            <a:r>
              <a:rPr lang="en-US" sz="2400" err="1">
                <a:latin typeface="Fira Sans"/>
              </a:rPr>
              <a:t>Gebruik</a:t>
            </a:r>
            <a:r>
              <a:rPr lang="en-US" sz="2400">
                <a:latin typeface="Fira Sans"/>
              </a:rPr>
              <a:t> </a:t>
            </a:r>
            <a:r>
              <a:rPr lang="en-US" sz="2400" err="1">
                <a:latin typeface="Fira Sans"/>
              </a:rPr>
              <a:t>SoD</a:t>
            </a:r>
            <a:r>
              <a:rPr lang="en-US" sz="2400">
                <a:latin typeface="Fira Sans"/>
              </a:rPr>
              <a:t> </a:t>
            </a:r>
            <a:r>
              <a:rPr lang="en-US" sz="2400" err="1">
                <a:latin typeface="Fira Sans"/>
              </a:rPr>
              <a:t>en</a:t>
            </a:r>
            <a:r>
              <a:rPr lang="en-US" sz="2400">
                <a:latin typeface="Fira Sans"/>
              </a:rPr>
              <a:t> 4-ogen </a:t>
            </a:r>
            <a:r>
              <a:rPr lang="en-US" sz="2400" err="1">
                <a:latin typeface="Fira Sans"/>
              </a:rPr>
              <a:t>principe</a:t>
            </a:r>
            <a:r>
              <a:rPr lang="en-US" sz="2400">
                <a:latin typeface="Fira Sans"/>
              </a:rPr>
              <a:t> </a:t>
            </a:r>
            <a:r>
              <a:rPr lang="en-US" sz="2400" err="1">
                <a:latin typeface="Fira Sans"/>
              </a:rPr>
              <a:t>voor</a:t>
            </a:r>
            <a:r>
              <a:rPr lang="en-US" sz="2400">
                <a:latin typeface="Fira Sans"/>
              </a:rPr>
              <a:t> </a:t>
            </a:r>
            <a:r>
              <a:rPr lang="en-US" sz="2400" err="1">
                <a:latin typeface="Fira Sans"/>
              </a:rPr>
              <a:t>gecontroleerde</a:t>
            </a:r>
            <a:r>
              <a:rPr lang="en-US" sz="2400">
                <a:latin typeface="Fira Sans"/>
              </a:rPr>
              <a:t> </a:t>
            </a:r>
            <a:r>
              <a:rPr lang="en-US" sz="2400" err="1">
                <a:latin typeface="Fira Sans"/>
              </a:rPr>
              <a:t>uitrol</a:t>
            </a:r>
            <a:endParaRPr lang="en-US" sz="2400">
              <a:latin typeface="Aptos" panose="02110004020202020204"/>
            </a:endParaRPr>
          </a:p>
          <a:p>
            <a:pPr marL="457200" indent="-457200">
              <a:lnSpc>
                <a:spcPct val="120000"/>
              </a:lnSpc>
            </a:pPr>
            <a:r>
              <a:rPr lang="en-US" sz="2400" err="1">
                <a:latin typeface="Fira Sans"/>
              </a:rPr>
              <a:t>Ontwikkel</a:t>
            </a:r>
            <a:r>
              <a:rPr lang="en-US" sz="2400">
                <a:latin typeface="Fira Sans"/>
              </a:rPr>
              <a:t> 'policy tests' om </a:t>
            </a:r>
            <a:r>
              <a:rPr lang="en-US" sz="2400" err="1">
                <a:latin typeface="Fira Sans"/>
              </a:rPr>
              <a:t>beleid</a:t>
            </a:r>
            <a:r>
              <a:rPr lang="en-US" sz="2400">
                <a:latin typeface="Fira Sans"/>
              </a:rPr>
              <a:t> </a:t>
            </a:r>
            <a:r>
              <a:rPr lang="en-US" sz="2400" err="1">
                <a:latin typeface="Fira Sans"/>
              </a:rPr>
              <a:t>te</a:t>
            </a:r>
            <a:r>
              <a:rPr lang="en-US" sz="2400">
                <a:latin typeface="Fira Sans"/>
              </a:rPr>
              <a:t> </a:t>
            </a:r>
            <a:r>
              <a:rPr lang="en-US" sz="2400" err="1">
                <a:latin typeface="Fira Sans"/>
              </a:rPr>
              <a:t>demonstreren</a:t>
            </a:r>
            <a:r>
              <a:rPr lang="en-US" sz="2400">
                <a:latin typeface="Fira Sans"/>
              </a:rPr>
              <a:t> </a:t>
            </a:r>
            <a:r>
              <a:rPr lang="en-US" sz="2400" err="1">
                <a:latin typeface="Fira Sans"/>
              </a:rPr>
              <a:t>en</a:t>
            </a:r>
            <a:r>
              <a:rPr lang="en-US" sz="2400">
                <a:latin typeface="Fira Sans"/>
              </a:rPr>
              <a:t> </a:t>
            </a:r>
            <a:r>
              <a:rPr lang="en-US" sz="2400" err="1">
                <a:latin typeface="Fira Sans"/>
              </a:rPr>
              <a:t>regressie</a:t>
            </a:r>
            <a:r>
              <a:rPr lang="en-US" sz="2400">
                <a:latin typeface="Fira Sans"/>
              </a:rPr>
              <a:t> </a:t>
            </a:r>
            <a:r>
              <a:rPr lang="en-US" sz="2400" err="1">
                <a:latin typeface="Fira Sans"/>
              </a:rPr>
              <a:t>te</a:t>
            </a:r>
            <a:r>
              <a:rPr lang="en-US" sz="2400">
                <a:latin typeface="Fira Sans"/>
              </a:rPr>
              <a:t> </a:t>
            </a:r>
            <a:r>
              <a:rPr lang="en-US" sz="2400" err="1">
                <a:latin typeface="Fira Sans"/>
              </a:rPr>
              <a:t>voorkomen</a:t>
            </a:r>
            <a:r>
              <a:rPr lang="en-US" sz="2400">
                <a:latin typeface="Fira Sans"/>
              </a:rPr>
              <a:t> </a:t>
            </a:r>
            <a:endParaRPr lang="en-US" sz="2400"/>
          </a:p>
          <a:p>
            <a:pPr marL="457200" indent="-457200">
              <a:lnSpc>
                <a:spcPct val="120000"/>
              </a:lnSpc>
            </a:pPr>
            <a:r>
              <a:rPr lang="en-US" sz="2400" err="1">
                <a:latin typeface="Fira Sans"/>
              </a:rPr>
              <a:t>Analyseer</a:t>
            </a:r>
            <a:r>
              <a:rPr lang="en-US" sz="2400">
                <a:latin typeface="Fira Sans"/>
              </a:rPr>
              <a:t> impact van </a:t>
            </a:r>
            <a:r>
              <a:rPr lang="en-US" sz="2400" err="1">
                <a:latin typeface="Fira Sans"/>
              </a:rPr>
              <a:t>wijzigen</a:t>
            </a:r>
            <a:r>
              <a:rPr lang="en-US" sz="2400">
                <a:latin typeface="Fira Sans"/>
              </a:rPr>
              <a:t> op </a:t>
            </a:r>
            <a:r>
              <a:rPr lang="en-US" sz="2400" err="1">
                <a:latin typeface="Fira Sans"/>
              </a:rPr>
              <a:t>historische</a:t>
            </a:r>
            <a:r>
              <a:rPr lang="en-US" sz="2400">
                <a:latin typeface="Fira Sans"/>
              </a:rPr>
              <a:t> </a:t>
            </a:r>
            <a:r>
              <a:rPr lang="en-US" sz="2400" err="1">
                <a:latin typeface="Fira Sans"/>
              </a:rPr>
              <a:t>beslissingen</a:t>
            </a:r>
            <a:endParaRPr lang="en-US" sz="2400">
              <a:latin typeface="Fira Sans"/>
            </a:endParaRPr>
          </a:p>
          <a:p>
            <a:pPr marL="0" indent="0">
              <a:buNone/>
            </a:pPr>
            <a:endParaRPr lang="en-US">
              <a:latin typeface="Fira Sans"/>
            </a:endParaRPr>
          </a:p>
        </p:txBody>
      </p:sp>
      <p:pic>
        <p:nvPicPr>
          <p:cNvPr id="4" name="Graphic 3">
            <a:extLst>
              <a:ext uri="{FF2B5EF4-FFF2-40B4-BE49-F238E27FC236}">
                <a16:creationId xmlns:a16="http://schemas.microsoft.com/office/drawing/2014/main" id="{3707A4FC-A902-2872-3997-BBA7E28213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63796" y="1964987"/>
            <a:ext cx="5423014" cy="2613715"/>
          </a:xfrm>
          <a:prstGeom prst="rect">
            <a:avLst/>
          </a:prstGeom>
        </p:spPr>
      </p:pic>
    </p:spTree>
    <p:extLst>
      <p:ext uri="{BB962C8B-B14F-4D97-AF65-F5344CB8AC3E}">
        <p14:creationId xmlns:p14="http://schemas.microsoft.com/office/powerpoint/2010/main" val="2576289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36806-3F2D-215E-2668-4A1F39BA60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91B8C3-C736-CA10-C73A-BE5B21A5BFAB}"/>
              </a:ext>
            </a:extLst>
          </p:cNvPr>
          <p:cNvSpPr>
            <a:spLocks noGrp="1"/>
          </p:cNvSpPr>
          <p:nvPr>
            <p:ph type="title"/>
          </p:nvPr>
        </p:nvSpPr>
        <p:spPr/>
        <p:txBody>
          <a:bodyPr>
            <a:normAutofit/>
          </a:bodyPr>
          <a:lstStyle/>
          <a:p>
            <a:r>
              <a:rPr lang="en-US" sz="4000" err="1">
                <a:latin typeface="Fira Sans SemiBold"/>
              </a:rPr>
              <a:t>Analyseer</a:t>
            </a:r>
            <a:r>
              <a:rPr lang="en-US" sz="4000">
                <a:latin typeface="Fira Sans SemiBold"/>
              </a:rPr>
              <a:t> </a:t>
            </a:r>
            <a:r>
              <a:rPr lang="en-US" sz="4000" err="1">
                <a:latin typeface="Fira Sans SemiBold"/>
              </a:rPr>
              <a:t>beslissingen</a:t>
            </a:r>
            <a:r>
              <a:rPr lang="en-US" sz="4000">
                <a:latin typeface="Fira Sans SemiBold"/>
              </a:rPr>
              <a:t> </a:t>
            </a:r>
            <a:r>
              <a:rPr lang="en-US" sz="4000" err="1">
                <a:latin typeface="Fira Sans SemiBold"/>
              </a:rPr>
              <a:t>en</a:t>
            </a:r>
            <a:r>
              <a:rPr lang="en-US" sz="4000">
                <a:latin typeface="Fira Sans SemiBold"/>
              </a:rPr>
              <a:t> </a:t>
            </a:r>
            <a:r>
              <a:rPr lang="en-US" sz="4000" err="1">
                <a:latin typeface="Fira Sans SemiBold"/>
              </a:rPr>
              <a:t>beleid</a:t>
            </a:r>
            <a:endParaRPr lang="en-US" err="1"/>
          </a:p>
        </p:txBody>
      </p:sp>
      <p:sp>
        <p:nvSpPr>
          <p:cNvPr id="10" name="Content Placeholder 2">
            <a:extLst>
              <a:ext uri="{FF2B5EF4-FFF2-40B4-BE49-F238E27FC236}">
                <a16:creationId xmlns:a16="http://schemas.microsoft.com/office/drawing/2014/main" id="{6149633A-1F21-C1D2-AAF1-0F67FA2C0892}"/>
              </a:ext>
            </a:extLst>
          </p:cNvPr>
          <p:cNvSpPr txBox="1">
            <a:spLocks/>
          </p:cNvSpPr>
          <p:nvPr/>
        </p:nvSpPr>
        <p:spPr>
          <a:xfrm>
            <a:off x="838200" y="1693192"/>
            <a:ext cx="9911577" cy="437413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pPr>
            <a:r>
              <a:rPr lang="en-US" sz="2400" err="1">
                <a:latin typeface="Fira Sans"/>
              </a:rPr>
              <a:t>Integreer</a:t>
            </a:r>
            <a:r>
              <a:rPr lang="en-US" sz="2400">
                <a:latin typeface="Fira Sans"/>
              </a:rPr>
              <a:t> </a:t>
            </a:r>
            <a:r>
              <a:rPr lang="en-US" sz="2400" err="1">
                <a:latin typeface="Fira Sans"/>
              </a:rPr>
              <a:t>toegangsbeslissingen</a:t>
            </a:r>
            <a:r>
              <a:rPr lang="en-US" sz="2400">
                <a:latin typeface="Fira Sans"/>
              </a:rPr>
              <a:t> in SOC/SIEM </a:t>
            </a:r>
            <a:r>
              <a:rPr lang="en-US" sz="2400" err="1">
                <a:latin typeface="Fira Sans"/>
              </a:rPr>
              <a:t>voor</a:t>
            </a:r>
            <a:r>
              <a:rPr lang="en-US" sz="2400">
                <a:latin typeface="Fira Sans"/>
              </a:rPr>
              <a:t> </a:t>
            </a:r>
            <a:r>
              <a:rPr lang="en-US" sz="2400" err="1">
                <a:latin typeface="Fira Sans"/>
              </a:rPr>
              <a:t>holistische</a:t>
            </a:r>
            <a:r>
              <a:rPr lang="en-US" sz="2400">
                <a:latin typeface="Fira Sans"/>
              </a:rPr>
              <a:t> </a:t>
            </a:r>
            <a:r>
              <a:rPr lang="en-US" sz="2400" err="1">
                <a:latin typeface="Fira Sans"/>
              </a:rPr>
              <a:t>analyse</a:t>
            </a:r>
            <a:r>
              <a:rPr lang="en-US" sz="2400">
                <a:latin typeface="Fira Sans"/>
              </a:rPr>
              <a:t> van </a:t>
            </a:r>
            <a:r>
              <a:rPr lang="en-US" sz="2400" err="1">
                <a:latin typeface="Fira Sans"/>
              </a:rPr>
              <a:t>afwijkingen</a:t>
            </a:r>
            <a:r>
              <a:rPr lang="en-US" sz="2400">
                <a:latin typeface="Fira Sans"/>
              </a:rPr>
              <a:t> </a:t>
            </a:r>
          </a:p>
          <a:p>
            <a:pPr marL="457200" indent="-457200">
              <a:lnSpc>
                <a:spcPct val="120000"/>
              </a:lnSpc>
            </a:pPr>
            <a:r>
              <a:rPr lang="en-US" sz="2400" err="1">
                <a:latin typeface="Fira Sans"/>
              </a:rPr>
              <a:t>Gebruik</a:t>
            </a:r>
            <a:r>
              <a:rPr lang="en-US" sz="2400">
                <a:latin typeface="Fira Sans"/>
              </a:rPr>
              <a:t> Policy Intelligence Services om </a:t>
            </a:r>
            <a:r>
              <a:rPr lang="en-US" sz="2400" err="1">
                <a:latin typeface="Fira Sans"/>
              </a:rPr>
              <a:t>afwijkingen</a:t>
            </a:r>
            <a:r>
              <a:rPr lang="en-US" sz="2400">
                <a:latin typeface="Fira Sans"/>
              </a:rPr>
              <a:t> </a:t>
            </a:r>
            <a:r>
              <a:rPr lang="en-US" sz="2400" err="1">
                <a:latin typeface="Fira Sans"/>
              </a:rPr>
              <a:t>en</a:t>
            </a:r>
            <a:r>
              <a:rPr lang="en-US" sz="2400">
                <a:latin typeface="Fira Sans"/>
              </a:rPr>
              <a:t> </a:t>
            </a:r>
            <a:r>
              <a:rPr lang="en-US" sz="2400" err="1">
                <a:latin typeface="Fira Sans"/>
              </a:rPr>
              <a:t>verbeteringen</a:t>
            </a:r>
            <a:r>
              <a:rPr lang="en-US" sz="2400">
                <a:latin typeface="Fira Sans"/>
              </a:rPr>
              <a:t> in </a:t>
            </a:r>
            <a:r>
              <a:rPr lang="en-US" sz="2400" err="1">
                <a:latin typeface="Fira Sans"/>
              </a:rPr>
              <a:t>toegangsbeleid</a:t>
            </a:r>
            <a:r>
              <a:rPr lang="en-US" sz="2400">
                <a:latin typeface="Fira Sans"/>
              </a:rPr>
              <a:t> </a:t>
            </a:r>
            <a:r>
              <a:rPr lang="en-US" sz="2400" err="1">
                <a:latin typeface="Fira Sans"/>
              </a:rPr>
              <a:t>te</a:t>
            </a:r>
            <a:r>
              <a:rPr lang="en-US" sz="2400">
                <a:latin typeface="Fira Sans"/>
              </a:rPr>
              <a:t> </a:t>
            </a:r>
            <a:r>
              <a:rPr lang="en-US" sz="2400" err="1">
                <a:latin typeface="Fira Sans"/>
              </a:rPr>
              <a:t>identificeren</a:t>
            </a:r>
            <a:endParaRPr lang="en-US" sz="2400"/>
          </a:p>
          <a:p>
            <a:pPr marL="457200" indent="-457200">
              <a:lnSpc>
                <a:spcPct val="120000"/>
              </a:lnSpc>
            </a:pPr>
            <a:r>
              <a:rPr lang="en-US" sz="2400" err="1">
                <a:latin typeface="Fira Sans"/>
              </a:rPr>
              <a:t>Combineer</a:t>
            </a:r>
            <a:r>
              <a:rPr lang="en-US" sz="2400">
                <a:latin typeface="Fira Sans"/>
              </a:rPr>
              <a:t> </a:t>
            </a:r>
            <a:r>
              <a:rPr lang="en-US" sz="2400" err="1">
                <a:latin typeface="Fira Sans"/>
              </a:rPr>
              <a:t>beslissingen</a:t>
            </a:r>
            <a:r>
              <a:rPr lang="en-US" sz="2400">
                <a:latin typeface="Fira Sans"/>
              </a:rPr>
              <a:t> </a:t>
            </a:r>
            <a:r>
              <a:rPr lang="en-US" sz="2400" err="1">
                <a:latin typeface="Fira Sans"/>
              </a:rPr>
              <a:t>en</a:t>
            </a:r>
            <a:r>
              <a:rPr lang="en-US" sz="2400">
                <a:latin typeface="Fira Sans"/>
              </a:rPr>
              <a:t> </a:t>
            </a:r>
            <a:r>
              <a:rPr lang="en-US" sz="2400" err="1">
                <a:latin typeface="Fira Sans"/>
              </a:rPr>
              <a:t>beleid</a:t>
            </a:r>
            <a:r>
              <a:rPr lang="en-US" sz="2400">
                <a:latin typeface="Fira Sans"/>
              </a:rPr>
              <a:t> om </a:t>
            </a:r>
            <a:r>
              <a:rPr lang="en-US" sz="2400" err="1">
                <a:latin typeface="Fira Sans"/>
              </a:rPr>
              <a:t>onnodig</a:t>
            </a:r>
            <a:r>
              <a:rPr lang="en-US" sz="2400">
                <a:latin typeface="Fira Sans"/>
              </a:rPr>
              <a:t> brede </a:t>
            </a:r>
            <a:r>
              <a:rPr lang="en-US" sz="2400" err="1">
                <a:latin typeface="Fira Sans"/>
              </a:rPr>
              <a:t>toegang</a:t>
            </a:r>
            <a:r>
              <a:rPr lang="en-US" sz="2400">
                <a:latin typeface="Fira Sans"/>
              </a:rPr>
              <a:t> </a:t>
            </a:r>
            <a:r>
              <a:rPr lang="en-US" sz="2400" err="1">
                <a:latin typeface="Fira Sans"/>
              </a:rPr>
              <a:t>te</a:t>
            </a:r>
            <a:r>
              <a:rPr lang="en-US" sz="2400">
                <a:latin typeface="Fira Sans"/>
              </a:rPr>
              <a:t> </a:t>
            </a:r>
            <a:r>
              <a:rPr lang="en-US" sz="2400" err="1">
                <a:latin typeface="Fira Sans"/>
              </a:rPr>
              <a:t>detecteren</a:t>
            </a:r>
            <a:r>
              <a:rPr lang="en-US" sz="2400">
                <a:latin typeface="Fira Sans"/>
              </a:rPr>
              <a:t> </a:t>
            </a:r>
            <a:r>
              <a:rPr lang="en-US" sz="2400" err="1">
                <a:latin typeface="Fira Sans"/>
              </a:rPr>
              <a:t>en</a:t>
            </a:r>
            <a:r>
              <a:rPr lang="en-US" sz="2400">
                <a:latin typeface="Fira Sans"/>
              </a:rPr>
              <a:t> in </a:t>
            </a:r>
            <a:r>
              <a:rPr lang="en-US" sz="2400" err="1">
                <a:latin typeface="Fira Sans"/>
              </a:rPr>
              <a:t>te</a:t>
            </a:r>
            <a:r>
              <a:rPr lang="en-US" sz="2400">
                <a:latin typeface="Fira Sans"/>
              </a:rPr>
              <a:t> </a:t>
            </a:r>
            <a:r>
              <a:rPr lang="en-US" sz="2400" err="1">
                <a:latin typeface="Fira Sans"/>
              </a:rPr>
              <a:t>perken</a:t>
            </a:r>
            <a:endParaRPr lang="en-US" sz="2400">
              <a:latin typeface="Fira Sans"/>
            </a:endParaRPr>
          </a:p>
        </p:txBody>
      </p:sp>
    </p:spTree>
    <p:extLst>
      <p:ext uri="{BB962C8B-B14F-4D97-AF65-F5344CB8AC3E}">
        <p14:creationId xmlns:p14="http://schemas.microsoft.com/office/powerpoint/2010/main" val="24053824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6C41D-BA95-3C98-6DE4-451327B5A085}"/>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2CF04ABB-71C5-D89C-363E-6214D928CB3D}"/>
              </a:ext>
            </a:extLst>
          </p:cNvPr>
          <p:cNvSpPr>
            <a:spLocks noGrp="1"/>
          </p:cNvSpPr>
          <p:nvPr>
            <p:ph type="title"/>
          </p:nvPr>
        </p:nvSpPr>
        <p:spPr/>
        <p:txBody>
          <a:bodyPr/>
          <a:lstStyle/>
          <a:p>
            <a:r>
              <a:rPr lang="nl-NL">
                <a:latin typeface="Fira Sans SemiBold"/>
              </a:rPr>
              <a:t>Standaardisering in NL</a:t>
            </a:r>
            <a:endParaRPr lang="nl-NL"/>
          </a:p>
        </p:txBody>
      </p:sp>
      <p:sp>
        <p:nvSpPr>
          <p:cNvPr id="5" name="Tijdelijke aanduiding voor tekst 4">
            <a:extLst>
              <a:ext uri="{FF2B5EF4-FFF2-40B4-BE49-F238E27FC236}">
                <a16:creationId xmlns:a16="http://schemas.microsoft.com/office/drawing/2014/main" id="{0113EC41-6981-3C80-B5A4-94B8CCE4684F}"/>
              </a:ext>
            </a:extLst>
          </p:cNvPr>
          <p:cNvSpPr>
            <a:spLocks noGrp="1"/>
          </p:cNvSpPr>
          <p:nvPr>
            <p:ph type="body" idx="1"/>
          </p:nvPr>
        </p:nvSpPr>
        <p:spPr/>
        <p:txBody>
          <a:bodyPr vert="horz" lIns="91440" tIns="45720" rIns="91440" bIns="45720" rtlCol="0" anchor="t">
            <a:normAutofit/>
          </a:bodyPr>
          <a:lstStyle/>
          <a:p>
            <a:r>
              <a:rPr lang="nl-NL">
                <a:latin typeface="Fira Sans"/>
              </a:rPr>
              <a:t>Mogelijkheden voor </a:t>
            </a:r>
            <a:r>
              <a:rPr lang="nl-NL" err="1">
                <a:latin typeface="Fira Sans"/>
              </a:rPr>
              <a:t>standaardiseerd</a:t>
            </a:r>
            <a:r>
              <a:rPr lang="nl-NL">
                <a:latin typeface="Fira Sans"/>
              </a:rPr>
              <a:t> binnen de Nederlandse overheid</a:t>
            </a:r>
            <a:endParaRPr lang="en-US"/>
          </a:p>
        </p:txBody>
      </p:sp>
    </p:spTree>
    <p:extLst>
      <p:ext uri="{BB962C8B-B14F-4D97-AF65-F5344CB8AC3E}">
        <p14:creationId xmlns:p14="http://schemas.microsoft.com/office/powerpoint/2010/main" val="798545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B4B0AEC-31FC-241F-96B0-009458A056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47DEEF-FA3A-670C-02CD-0EC288FBF67B}"/>
              </a:ext>
            </a:extLst>
          </p:cNvPr>
          <p:cNvSpPr>
            <a:spLocks noGrp="1"/>
          </p:cNvSpPr>
          <p:nvPr>
            <p:ph type="title"/>
          </p:nvPr>
        </p:nvSpPr>
        <p:spPr/>
        <p:txBody>
          <a:bodyPr/>
          <a:lstStyle/>
          <a:p>
            <a:r>
              <a:rPr lang="en-US" err="1">
                <a:latin typeface="Fira Sans SemiBold"/>
              </a:rPr>
              <a:t>Standaardisering</a:t>
            </a:r>
            <a:r>
              <a:rPr lang="en-US">
                <a:latin typeface="Fira Sans SemiBold"/>
              </a:rPr>
              <a:t> </a:t>
            </a:r>
            <a:r>
              <a:rPr lang="en-US" err="1">
                <a:latin typeface="Fira Sans SemiBold"/>
              </a:rPr>
              <a:t>koppelvlakken</a:t>
            </a:r>
            <a:endParaRPr lang="en-US" err="1"/>
          </a:p>
        </p:txBody>
      </p:sp>
      <p:pic>
        <p:nvPicPr>
          <p:cNvPr id="3" name="Graphic 2">
            <a:extLst>
              <a:ext uri="{FF2B5EF4-FFF2-40B4-BE49-F238E27FC236}">
                <a16:creationId xmlns:a16="http://schemas.microsoft.com/office/drawing/2014/main" id="{24171B6B-7F24-ED04-AFDC-6ACD6DBBAC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4875" y="1690950"/>
            <a:ext cx="5114250" cy="4334100"/>
          </a:xfrm>
          <a:prstGeom prst="rect">
            <a:avLst/>
          </a:prstGeom>
        </p:spPr>
      </p:pic>
      <p:sp>
        <p:nvSpPr>
          <p:cNvPr id="4" name="Oval 3">
            <a:extLst>
              <a:ext uri="{FF2B5EF4-FFF2-40B4-BE49-F238E27FC236}">
                <a16:creationId xmlns:a16="http://schemas.microsoft.com/office/drawing/2014/main" id="{DCEF0986-0CC6-2756-CDE7-BD079F9C2ACE}"/>
              </a:ext>
            </a:extLst>
          </p:cNvPr>
          <p:cNvSpPr/>
          <p:nvPr/>
        </p:nvSpPr>
        <p:spPr>
          <a:xfrm>
            <a:off x="7500134" y="2705527"/>
            <a:ext cx="941797" cy="1900719"/>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7D1772E-B6C7-1963-B7B1-0DE3EB0755E0}"/>
              </a:ext>
            </a:extLst>
          </p:cNvPr>
          <p:cNvSpPr/>
          <p:nvPr/>
        </p:nvSpPr>
        <p:spPr>
          <a:xfrm rot="18600000">
            <a:off x="9710123" y="3704797"/>
            <a:ext cx="1184987" cy="2241187"/>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6580B804-8D4F-6128-E061-2A2D6893D7C6}"/>
              </a:ext>
            </a:extLst>
          </p:cNvPr>
          <p:cNvSpPr>
            <a:spLocks noGrp="1"/>
          </p:cNvSpPr>
          <p:nvPr>
            <p:ph idx="1"/>
          </p:nvPr>
        </p:nvSpPr>
        <p:spPr>
          <a:xfrm>
            <a:off x="838200" y="1825625"/>
            <a:ext cx="5181600" cy="4351338"/>
          </a:xfrm>
        </p:spPr>
        <p:txBody>
          <a:bodyPr vert="horz" lIns="91440" tIns="45720" rIns="91440" bIns="45720" rtlCol="0" anchor="t">
            <a:normAutofit/>
          </a:bodyPr>
          <a:lstStyle/>
          <a:p>
            <a:r>
              <a:rPr lang="en-US">
                <a:latin typeface="Fira Sans"/>
              </a:rPr>
              <a:t>De interface </a:t>
            </a:r>
            <a:r>
              <a:rPr lang="en-US" err="1">
                <a:latin typeface="Fira Sans"/>
              </a:rPr>
              <a:t>tussen</a:t>
            </a:r>
            <a:r>
              <a:rPr lang="en-US">
                <a:latin typeface="Fira Sans"/>
              </a:rPr>
              <a:t> de PEP </a:t>
            </a:r>
            <a:r>
              <a:rPr lang="en-US" err="1">
                <a:latin typeface="Fira Sans"/>
              </a:rPr>
              <a:t>en</a:t>
            </a:r>
            <a:r>
              <a:rPr lang="en-US">
                <a:latin typeface="Fira Sans"/>
              </a:rPr>
              <a:t> PDP op basis van OpenID </a:t>
            </a:r>
            <a:r>
              <a:rPr lang="en-US" err="1">
                <a:latin typeface="Fira Sans"/>
              </a:rPr>
              <a:t>AuthZEN</a:t>
            </a:r>
            <a:endParaRPr lang="en-US">
              <a:latin typeface="Fira Sans"/>
            </a:endParaRPr>
          </a:p>
          <a:p>
            <a:r>
              <a:rPr lang="en-US">
                <a:latin typeface="Fira Sans"/>
              </a:rPr>
              <a:t>Het </a:t>
            </a:r>
            <a:r>
              <a:rPr lang="en-US" err="1">
                <a:latin typeface="Fira Sans"/>
              </a:rPr>
              <a:t>Logboek</a:t>
            </a:r>
            <a:r>
              <a:rPr lang="en-US">
                <a:latin typeface="Fira Sans"/>
              </a:rPr>
              <a:t> </a:t>
            </a:r>
            <a:r>
              <a:rPr lang="en-US" err="1">
                <a:latin typeface="Fira Sans"/>
              </a:rPr>
              <a:t>Toegangsverlening</a:t>
            </a:r>
            <a:r>
              <a:rPr lang="en-US">
                <a:latin typeface="Fira Sans"/>
              </a:rPr>
              <a:t> met </a:t>
            </a:r>
            <a:r>
              <a:rPr lang="en-US" err="1">
                <a:latin typeface="Fira Sans"/>
              </a:rPr>
              <a:t>ondersteuning</a:t>
            </a:r>
            <a:r>
              <a:rPr lang="en-US">
                <a:latin typeface="Fira Sans"/>
              </a:rPr>
              <a:t> </a:t>
            </a:r>
            <a:r>
              <a:rPr lang="en-US" err="1">
                <a:latin typeface="Fira Sans"/>
              </a:rPr>
              <a:t>voor</a:t>
            </a:r>
            <a:r>
              <a:rPr lang="en-US">
                <a:latin typeface="Fira Sans"/>
              </a:rPr>
              <a:t> </a:t>
            </a:r>
            <a:r>
              <a:rPr lang="en-US" err="1">
                <a:latin typeface="Fira Sans"/>
              </a:rPr>
              <a:t>herleidbaarheid</a:t>
            </a:r>
            <a:r>
              <a:rPr lang="en-US">
                <a:latin typeface="Fira Sans"/>
              </a:rPr>
              <a:t> </a:t>
            </a:r>
            <a:r>
              <a:rPr lang="en-US" err="1">
                <a:latin typeface="Fira Sans"/>
              </a:rPr>
              <a:t>uit</a:t>
            </a:r>
            <a:r>
              <a:rPr lang="en-US">
                <a:latin typeface="Fira Sans"/>
              </a:rPr>
              <a:t> de </a:t>
            </a:r>
            <a:r>
              <a:rPr lang="en-US" err="1">
                <a:latin typeface="Fira Sans"/>
              </a:rPr>
              <a:t>bron</a:t>
            </a:r>
            <a:r>
              <a:rPr lang="en-US">
                <a:latin typeface="Fira Sans"/>
              </a:rPr>
              <a:t>.</a:t>
            </a:r>
            <a:endParaRPr lang="en-US" b="1" err="1">
              <a:latin typeface="Fira Sans"/>
            </a:endParaRPr>
          </a:p>
        </p:txBody>
      </p:sp>
    </p:spTree>
    <p:extLst>
      <p:ext uri="{BB962C8B-B14F-4D97-AF65-F5344CB8AC3E}">
        <p14:creationId xmlns:p14="http://schemas.microsoft.com/office/powerpoint/2010/main" val="1957957586"/>
      </p:ext>
    </p:extLst>
  </p:cSld>
  <p:clrMapOvr>
    <a:masterClrMapping/>
  </p:clrMapOvr>
  <p:extLst>
    <p:ext uri="{6950BFC3-D8DA-4A85-94F7-54DA5524770B}">
      <p188:commentRel xmlns:p188="http://schemas.microsoft.com/office/powerpoint/2018/8/main" r:id="rId3"/>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BE944-0026-8A66-5324-5746624A8D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536F98-F545-0B10-8873-B0959E9080A7}"/>
              </a:ext>
            </a:extLst>
          </p:cNvPr>
          <p:cNvSpPr>
            <a:spLocks noGrp="1"/>
          </p:cNvSpPr>
          <p:nvPr>
            <p:ph type="title"/>
          </p:nvPr>
        </p:nvSpPr>
        <p:spPr/>
        <p:txBody>
          <a:bodyPr/>
          <a:lstStyle/>
          <a:p>
            <a:r>
              <a:rPr lang="en-US" err="1">
                <a:latin typeface="Fira Sans SemiBold"/>
              </a:rPr>
              <a:t>Standaardisering</a:t>
            </a:r>
            <a:r>
              <a:rPr lang="en-US">
                <a:latin typeface="Fira Sans SemiBold"/>
              </a:rPr>
              <a:t> </a:t>
            </a:r>
            <a:r>
              <a:rPr lang="en-US" err="1">
                <a:latin typeface="Fira Sans SemiBold"/>
              </a:rPr>
              <a:t>koppelvlakken</a:t>
            </a:r>
            <a:endParaRPr lang="en-US" err="1"/>
          </a:p>
        </p:txBody>
      </p:sp>
      <p:sp>
        <p:nvSpPr>
          <p:cNvPr id="12" name="Content Placeholder 2">
            <a:extLst>
              <a:ext uri="{FF2B5EF4-FFF2-40B4-BE49-F238E27FC236}">
                <a16:creationId xmlns:a16="http://schemas.microsoft.com/office/drawing/2014/main" id="{5475A7DB-4D3C-D8B7-7780-76739F56CF88}"/>
              </a:ext>
            </a:extLst>
          </p:cNvPr>
          <p:cNvSpPr>
            <a:spLocks noGrp="1"/>
          </p:cNvSpPr>
          <p:nvPr>
            <p:ph idx="1"/>
          </p:nvPr>
        </p:nvSpPr>
        <p:spPr>
          <a:xfrm>
            <a:off x="838200" y="1825625"/>
            <a:ext cx="5181600" cy="4351338"/>
          </a:xfrm>
        </p:spPr>
        <p:txBody>
          <a:bodyPr vert="horz" lIns="91440" tIns="45720" rIns="91440" bIns="45720" rtlCol="0" anchor="t">
            <a:normAutofit/>
          </a:bodyPr>
          <a:lstStyle/>
          <a:p>
            <a:r>
              <a:rPr lang="en-US">
                <a:latin typeface="Fira Sans"/>
              </a:rPr>
              <a:t>De interface </a:t>
            </a:r>
            <a:r>
              <a:rPr lang="en-US" err="1">
                <a:latin typeface="Fira Sans"/>
              </a:rPr>
              <a:t>tussen</a:t>
            </a:r>
            <a:r>
              <a:rPr lang="en-US">
                <a:latin typeface="Fira Sans"/>
              </a:rPr>
              <a:t> de PEP </a:t>
            </a:r>
            <a:r>
              <a:rPr lang="en-US" err="1">
                <a:latin typeface="Fira Sans"/>
              </a:rPr>
              <a:t>en</a:t>
            </a:r>
            <a:r>
              <a:rPr lang="en-US">
                <a:latin typeface="Fira Sans"/>
              </a:rPr>
              <a:t> PDP op basis van OpenID </a:t>
            </a:r>
            <a:r>
              <a:rPr lang="en-US" err="1">
                <a:latin typeface="Fira Sans"/>
              </a:rPr>
              <a:t>AuthZEN</a:t>
            </a:r>
            <a:endParaRPr lang="en-US">
              <a:latin typeface="Fira Sans"/>
            </a:endParaRPr>
          </a:p>
          <a:p>
            <a:r>
              <a:rPr lang="en-US">
                <a:latin typeface="Fira Sans"/>
              </a:rPr>
              <a:t>Het </a:t>
            </a:r>
            <a:r>
              <a:rPr lang="en-US" err="1">
                <a:latin typeface="Fira Sans"/>
              </a:rPr>
              <a:t>Logboek</a:t>
            </a:r>
            <a:r>
              <a:rPr lang="en-US">
                <a:latin typeface="Fira Sans"/>
              </a:rPr>
              <a:t> </a:t>
            </a:r>
            <a:r>
              <a:rPr lang="en-US" err="1">
                <a:latin typeface="Fira Sans"/>
              </a:rPr>
              <a:t>Toegangsverlening</a:t>
            </a:r>
            <a:r>
              <a:rPr lang="en-US">
                <a:latin typeface="Fira Sans"/>
              </a:rPr>
              <a:t> met </a:t>
            </a:r>
            <a:r>
              <a:rPr lang="en-US" err="1">
                <a:latin typeface="Fira Sans"/>
              </a:rPr>
              <a:t>ondersteuning</a:t>
            </a:r>
            <a:r>
              <a:rPr lang="en-US">
                <a:latin typeface="Fira Sans"/>
              </a:rPr>
              <a:t> </a:t>
            </a:r>
            <a:r>
              <a:rPr lang="en-US" err="1">
                <a:latin typeface="Fira Sans"/>
              </a:rPr>
              <a:t>voor</a:t>
            </a:r>
            <a:r>
              <a:rPr lang="en-US">
                <a:latin typeface="Fira Sans"/>
              </a:rPr>
              <a:t> </a:t>
            </a:r>
            <a:r>
              <a:rPr lang="en-US" err="1">
                <a:latin typeface="Fira Sans"/>
              </a:rPr>
              <a:t>herleidbaarheid</a:t>
            </a:r>
            <a:r>
              <a:rPr lang="en-US">
                <a:latin typeface="Fira Sans"/>
              </a:rPr>
              <a:t> </a:t>
            </a:r>
            <a:r>
              <a:rPr lang="en-US" err="1">
                <a:latin typeface="Fira Sans"/>
              </a:rPr>
              <a:t>uit</a:t>
            </a:r>
            <a:r>
              <a:rPr lang="en-US">
                <a:latin typeface="Fira Sans"/>
              </a:rPr>
              <a:t> de </a:t>
            </a:r>
            <a:r>
              <a:rPr lang="en-US" err="1">
                <a:latin typeface="Fira Sans"/>
              </a:rPr>
              <a:t>bron</a:t>
            </a:r>
            <a:r>
              <a:rPr lang="en-US">
                <a:latin typeface="Fira Sans"/>
              </a:rPr>
              <a:t>.</a:t>
            </a:r>
            <a:endParaRPr lang="en-US" b="1" err="1">
              <a:latin typeface="Fira Sans"/>
            </a:endParaRPr>
          </a:p>
        </p:txBody>
      </p:sp>
      <p:pic>
        <p:nvPicPr>
          <p:cNvPr id="6" name="Graphic 5">
            <a:extLst>
              <a:ext uri="{FF2B5EF4-FFF2-40B4-BE49-F238E27FC236}">
                <a16:creationId xmlns:a16="http://schemas.microsoft.com/office/drawing/2014/main" id="{B14599AD-8CFB-7B98-83C1-F4567884143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094875" y="1974774"/>
            <a:ext cx="5114250" cy="3766451"/>
          </a:xfrm>
          <a:prstGeom prst="rect">
            <a:avLst/>
          </a:prstGeom>
        </p:spPr>
      </p:pic>
      <p:sp>
        <p:nvSpPr>
          <p:cNvPr id="10" name="Vrije vorm 9">
            <a:extLst>
              <a:ext uri="{FF2B5EF4-FFF2-40B4-BE49-F238E27FC236}">
                <a16:creationId xmlns:a16="http://schemas.microsoft.com/office/drawing/2014/main" id="{CE48827A-7897-CD34-41C2-97955B12142C}"/>
              </a:ext>
            </a:extLst>
          </p:cNvPr>
          <p:cNvSpPr/>
          <p:nvPr/>
        </p:nvSpPr>
        <p:spPr>
          <a:xfrm rot="1664537">
            <a:off x="9045441" y="4160313"/>
            <a:ext cx="1688790" cy="1099931"/>
          </a:xfrm>
          <a:custGeom>
            <a:avLst/>
            <a:gdLst>
              <a:gd name="connsiteX0" fmla="*/ 705943 w 1688790"/>
              <a:gd name="connsiteY0" fmla="*/ 62367 h 1099931"/>
              <a:gd name="connsiteX1" fmla="*/ 662502 w 1688790"/>
              <a:gd name="connsiteY1" fmla="*/ 22679 h 1099931"/>
              <a:gd name="connsiteX2" fmla="*/ 629922 w 1688790"/>
              <a:gd name="connsiteY2" fmla="*/ 11339 h 1099931"/>
              <a:gd name="connsiteX3" fmla="*/ 559331 w 1688790"/>
              <a:gd name="connsiteY3" fmla="*/ 0 h 1099931"/>
              <a:gd name="connsiteX4" fmla="*/ 418148 w 1688790"/>
              <a:gd name="connsiteY4" fmla="*/ 11339 h 1099931"/>
              <a:gd name="connsiteX5" fmla="*/ 228095 w 1688790"/>
              <a:gd name="connsiteY5" fmla="*/ 96385 h 1099931"/>
              <a:gd name="connsiteX6" fmla="*/ 200945 w 1688790"/>
              <a:gd name="connsiteY6" fmla="*/ 113394 h 1099931"/>
              <a:gd name="connsiteX7" fmla="*/ 162934 w 1688790"/>
              <a:gd name="connsiteY7" fmla="*/ 158753 h 1099931"/>
              <a:gd name="connsiteX8" fmla="*/ 141214 w 1688790"/>
              <a:gd name="connsiteY8" fmla="*/ 181432 h 1099931"/>
              <a:gd name="connsiteX9" fmla="*/ 108633 w 1688790"/>
              <a:gd name="connsiteY9" fmla="*/ 238129 h 1099931"/>
              <a:gd name="connsiteX10" fmla="*/ 86912 w 1688790"/>
              <a:gd name="connsiteY10" fmla="*/ 266477 h 1099931"/>
              <a:gd name="connsiteX11" fmla="*/ 59762 w 1688790"/>
              <a:gd name="connsiteY11" fmla="*/ 340184 h 1099931"/>
              <a:gd name="connsiteX12" fmla="*/ 43472 w 1688790"/>
              <a:gd name="connsiteY12" fmla="*/ 379873 h 1099931"/>
              <a:gd name="connsiteX13" fmla="*/ 32612 w 1688790"/>
              <a:gd name="connsiteY13" fmla="*/ 425231 h 1099931"/>
              <a:gd name="connsiteX14" fmla="*/ 10891 w 1688790"/>
              <a:gd name="connsiteY14" fmla="*/ 504607 h 1099931"/>
              <a:gd name="connsiteX15" fmla="*/ 31 w 1688790"/>
              <a:gd name="connsiteY15" fmla="*/ 589653 h 1099931"/>
              <a:gd name="connsiteX16" fmla="*/ 5462 w 1688790"/>
              <a:gd name="connsiteY16" fmla="*/ 742736 h 1099931"/>
              <a:gd name="connsiteX17" fmla="*/ 27181 w 1688790"/>
              <a:gd name="connsiteY17" fmla="*/ 810773 h 1099931"/>
              <a:gd name="connsiteX18" fmla="*/ 86912 w 1688790"/>
              <a:gd name="connsiteY18" fmla="*/ 912829 h 1099931"/>
              <a:gd name="connsiteX19" fmla="*/ 141214 w 1688790"/>
              <a:gd name="connsiteY19" fmla="*/ 969527 h 1099931"/>
              <a:gd name="connsiteX20" fmla="*/ 173795 w 1688790"/>
              <a:gd name="connsiteY20" fmla="*/ 997875 h 1099931"/>
              <a:gd name="connsiteX21" fmla="*/ 298686 w 1688790"/>
              <a:gd name="connsiteY21" fmla="*/ 1054572 h 1099931"/>
              <a:gd name="connsiteX22" fmla="*/ 401858 w 1688790"/>
              <a:gd name="connsiteY22" fmla="*/ 1082922 h 1099931"/>
              <a:gd name="connsiteX23" fmla="*/ 510460 w 1688790"/>
              <a:gd name="connsiteY23" fmla="*/ 1094261 h 1099931"/>
              <a:gd name="connsiteX24" fmla="*/ 570191 w 1688790"/>
              <a:gd name="connsiteY24" fmla="*/ 1099931 h 1099931"/>
              <a:gd name="connsiteX25" fmla="*/ 803685 w 1688790"/>
              <a:gd name="connsiteY25" fmla="*/ 1094261 h 1099931"/>
              <a:gd name="connsiteX26" fmla="*/ 917717 w 1688790"/>
              <a:gd name="connsiteY26" fmla="*/ 1071582 h 1099931"/>
              <a:gd name="connsiteX27" fmla="*/ 1091479 w 1688790"/>
              <a:gd name="connsiteY27" fmla="*/ 1026224 h 1099931"/>
              <a:gd name="connsiteX28" fmla="*/ 1205512 w 1688790"/>
              <a:gd name="connsiteY28" fmla="*/ 975196 h 1099931"/>
              <a:gd name="connsiteX29" fmla="*/ 1362984 w 1688790"/>
              <a:gd name="connsiteY29" fmla="*/ 890150 h 1099931"/>
              <a:gd name="connsiteX30" fmla="*/ 1411855 w 1688790"/>
              <a:gd name="connsiteY30" fmla="*/ 850462 h 1099931"/>
              <a:gd name="connsiteX31" fmla="*/ 1504166 w 1688790"/>
              <a:gd name="connsiteY31" fmla="*/ 776755 h 1099931"/>
              <a:gd name="connsiteX32" fmla="*/ 1580188 w 1688790"/>
              <a:gd name="connsiteY32" fmla="*/ 697379 h 1099931"/>
              <a:gd name="connsiteX33" fmla="*/ 1672500 w 1688790"/>
              <a:gd name="connsiteY33" fmla="*/ 515946 h 1099931"/>
              <a:gd name="connsiteX34" fmla="*/ 1688790 w 1688790"/>
              <a:gd name="connsiteY34" fmla="*/ 419561 h 1099931"/>
              <a:gd name="connsiteX35" fmla="*/ 1667069 w 1688790"/>
              <a:gd name="connsiteY35" fmla="*/ 277817 h 1099931"/>
              <a:gd name="connsiteX36" fmla="*/ 1618198 w 1688790"/>
              <a:gd name="connsiteY36" fmla="*/ 192771 h 1099931"/>
              <a:gd name="connsiteX37" fmla="*/ 1580188 w 1688790"/>
              <a:gd name="connsiteY37" fmla="*/ 153082 h 1099931"/>
              <a:gd name="connsiteX38" fmla="*/ 1493306 w 1688790"/>
              <a:gd name="connsiteY38" fmla="*/ 96385 h 1099931"/>
              <a:gd name="connsiteX39" fmla="*/ 1314113 w 1688790"/>
              <a:gd name="connsiteY39" fmla="*/ 39688 h 1099931"/>
              <a:gd name="connsiteX40" fmla="*/ 1248952 w 1688790"/>
              <a:gd name="connsiteY40" fmla="*/ 34018 h 1099931"/>
              <a:gd name="connsiteX41" fmla="*/ 1118630 w 1688790"/>
              <a:gd name="connsiteY41" fmla="*/ 28348 h 1099931"/>
              <a:gd name="connsiteX42" fmla="*/ 868846 w 1688790"/>
              <a:gd name="connsiteY42" fmla="*/ 79377 h 1099931"/>
              <a:gd name="connsiteX43" fmla="*/ 689653 w 1688790"/>
              <a:gd name="connsiteY43" fmla="*/ 147413 h 1099931"/>
              <a:gd name="connsiteX44" fmla="*/ 515890 w 1688790"/>
              <a:gd name="connsiteY44" fmla="*/ 243799 h 1099931"/>
              <a:gd name="connsiteX45" fmla="*/ 374707 w 1688790"/>
              <a:gd name="connsiteY45" fmla="*/ 345854 h 1099931"/>
              <a:gd name="connsiteX46" fmla="*/ 276966 w 1688790"/>
              <a:gd name="connsiteY46" fmla="*/ 447910 h 109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88790" h="1099931" extrusionOk="0">
                <a:moveTo>
                  <a:pt x="705943" y="62367"/>
                </a:moveTo>
                <a:cubicBezTo>
                  <a:pt x="687899" y="46939"/>
                  <a:pt x="674340" y="35174"/>
                  <a:pt x="662502" y="22679"/>
                </a:cubicBezTo>
                <a:cubicBezTo>
                  <a:pt x="654200" y="16494"/>
                  <a:pt x="639605" y="14814"/>
                  <a:pt x="629922" y="11339"/>
                </a:cubicBezTo>
                <a:cubicBezTo>
                  <a:pt x="600982" y="3926"/>
                  <a:pt x="593621" y="4646"/>
                  <a:pt x="559331" y="0"/>
                </a:cubicBezTo>
                <a:cubicBezTo>
                  <a:pt x="501241" y="-2254"/>
                  <a:pt x="476470" y="6942"/>
                  <a:pt x="418148" y="11339"/>
                </a:cubicBezTo>
                <a:cubicBezTo>
                  <a:pt x="296897" y="38554"/>
                  <a:pt x="304446" y="44233"/>
                  <a:pt x="228095" y="96385"/>
                </a:cubicBezTo>
                <a:cubicBezTo>
                  <a:pt x="217684" y="102109"/>
                  <a:pt x="207275" y="107313"/>
                  <a:pt x="200945" y="113394"/>
                </a:cubicBezTo>
                <a:cubicBezTo>
                  <a:pt x="186253" y="122124"/>
                  <a:pt x="173485" y="147349"/>
                  <a:pt x="162934" y="158753"/>
                </a:cubicBezTo>
                <a:cubicBezTo>
                  <a:pt x="158060" y="167778"/>
                  <a:pt x="148335" y="173013"/>
                  <a:pt x="141214" y="181432"/>
                </a:cubicBezTo>
                <a:cubicBezTo>
                  <a:pt x="127673" y="199161"/>
                  <a:pt x="123070" y="221942"/>
                  <a:pt x="108633" y="238129"/>
                </a:cubicBezTo>
                <a:cubicBezTo>
                  <a:pt x="102610" y="249389"/>
                  <a:pt x="92976" y="258349"/>
                  <a:pt x="86912" y="266477"/>
                </a:cubicBezTo>
                <a:cubicBezTo>
                  <a:pt x="75438" y="297210"/>
                  <a:pt x="72498" y="316317"/>
                  <a:pt x="59762" y="340184"/>
                </a:cubicBezTo>
                <a:cubicBezTo>
                  <a:pt x="55201" y="353280"/>
                  <a:pt x="48122" y="364851"/>
                  <a:pt x="43472" y="379873"/>
                </a:cubicBezTo>
                <a:cubicBezTo>
                  <a:pt x="37479" y="394867"/>
                  <a:pt x="34187" y="408572"/>
                  <a:pt x="32612" y="425231"/>
                </a:cubicBezTo>
                <a:cubicBezTo>
                  <a:pt x="25677" y="451778"/>
                  <a:pt x="10891" y="504606"/>
                  <a:pt x="10891" y="504607"/>
                </a:cubicBezTo>
                <a:cubicBezTo>
                  <a:pt x="9640" y="513225"/>
                  <a:pt x="-243" y="582495"/>
                  <a:pt x="31" y="589653"/>
                </a:cubicBezTo>
                <a:cubicBezTo>
                  <a:pt x="-6639" y="652642"/>
                  <a:pt x="2312" y="694368"/>
                  <a:pt x="5462" y="742736"/>
                </a:cubicBezTo>
                <a:cubicBezTo>
                  <a:pt x="8290" y="768453"/>
                  <a:pt x="22526" y="786079"/>
                  <a:pt x="27181" y="810773"/>
                </a:cubicBezTo>
                <a:cubicBezTo>
                  <a:pt x="38736" y="852328"/>
                  <a:pt x="54464" y="887028"/>
                  <a:pt x="86912" y="912829"/>
                </a:cubicBezTo>
                <a:cubicBezTo>
                  <a:pt x="107459" y="936571"/>
                  <a:pt x="118372" y="953445"/>
                  <a:pt x="141214" y="969527"/>
                </a:cubicBezTo>
                <a:cubicBezTo>
                  <a:pt x="151875" y="977633"/>
                  <a:pt x="159426" y="989318"/>
                  <a:pt x="173795" y="997875"/>
                </a:cubicBezTo>
                <a:cubicBezTo>
                  <a:pt x="220363" y="1032566"/>
                  <a:pt x="251475" y="1040935"/>
                  <a:pt x="298686" y="1054572"/>
                </a:cubicBezTo>
                <a:cubicBezTo>
                  <a:pt x="334679" y="1075535"/>
                  <a:pt x="356131" y="1071919"/>
                  <a:pt x="401858" y="1082922"/>
                </a:cubicBezTo>
                <a:cubicBezTo>
                  <a:pt x="442726" y="1089448"/>
                  <a:pt x="473840" y="1082129"/>
                  <a:pt x="510460" y="1094261"/>
                </a:cubicBezTo>
                <a:cubicBezTo>
                  <a:pt x="525964" y="1092048"/>
                  <a:pt x="552945" y="1099772"/>
                  <a:pt x="570191" y="1099931"/>
                </a:cubicBezTo>
                <a:cubicBezTo>
                  <a:pt x="643697" y="1096559"/>
                  <a:pt x="711804" y="1115032"/>
                  <a:pt x="803685" y="1094261"/>
                </a:cubicBezTo>
                <a:cubicBezTo>
                  <a:pt x="839288" y="1097477"/>
                  <a:pt x="886934" y="1070371"/>
                  <a:pt x="917717" y="1071582"/>
                </a:cubicBezTo>
                <a:cubicBezTo>
                  <a:pt x="991064" y="1067146"/>
                  <a:pt x="1034853" y="1048031"/>
                  <a:pt x="1091479" y="1026224"/>
                </a:cubicBezTo>
                <a:cubicBezTo>
                  <a:pt x="1141876" y="1005684"/>
                  <a:pt x="1155846" y="997518"/>
                  <a:pt x="1205512" y="975196"/>
                </a:cubicBezTo>
                <a:cubicBezTo>
                  <a:pt x="1199564" y="973399"/>
                  <a:pt x="1338684" y="910647"/>
                  <a:pt x="1362984" y="890150"/>
                </a:cubicBezTo>
                <a:cubicBezTo>
                  <a:pt x="1384298" y="877101"/>
                  <a:pt x="1394690" y="866094"/>
                  <a:pt x="1411855" y="850462"/>
                </a:cubicBezTo>
                <a:cubicBezTo>
                  <a:pt x="1473712" y="809685"/>
                  <a:pt x="1457153" y="831368"/>
                  <a:pt x="1504166" y="776755"/>
                </a:cubicBezTo>
                <a:cubicBezTo>
                  <a:pt x="1528295" y="752077"/>
                  <a:pt x="1559471" y="726532"/>
                  <a:pt x="1580188" y="697379"/>
                </a:cubicBezTo>
                <a:cubicBezTo>
                  <a:pt x="1598305" y="639976"/>
                  <a:pt x="1656272" y="586956"/>
                  <a:pt x="1672500" y="515946"/>
                </a:cubicBezTo>
                <a:cubicBezTo>
                  <a:pt x="1682807" y="480024"/>
                  <a:pt x="1686233" y="462869"/>
                  <a:pt x="1688790" y="419561"/>
                </a:cubicBezTo>
                <a:cubicBezTo>
                  <a:pt x="1687646" y="386349"/>
                  <a:pt x="1683093" y="319092"/>
                  <a:pt x="1667069" y="277817"/>
                </a:cubicBezTo>
                <a:cubicBezTo>
                  <a:pt x="1658137" y="253736"/>
                  <a:pt x="1641601" y="217460"/>
                  <a:pt x="1618198" y="192771"/>
                </a:cubicBezTo>
                <a:cubicBezTo>
                  <a:pt x="1604530" y="178937"/>
                  <a:pt x="1594354" y="165096"/>
                  <a:pt x="1580188" y="153082"/>
                </a:cubicBezTo>
                <a:cubicBezTo>
                  <a:pt x="1554240" y="129335"/>
                  <a:pt x="1523043" y="113613"/>
                  <a:pt x="1493306" y="96385"/>
                </a:cubicBezTo>
                <a:cubicBezTo>
                  <a:pt x="1459018" y="81076"/>
                  <a:pt x="1329971" y="42032"/>
                  <a:pt x="1314113" y="39688"/>
                </a:cubicBezTo>
                <a:cubicBezTo>
                  <a:pt x="1292461" y="36053"/>
                  <a:pt x="1275177" y="36812"/>
                  <a:pt x="1248952" y="34018"/>
                </a:cubicBezTo>
                <a:cubicBezTo>
                  <a:pt x="1202007" y="24488"/>
                  <a:pt x="1173206" y="28117"/>
                  <a:pt x="1118630" y="28348"/>
                </a:cubicBezTo>
                <a:cubicBezTo>
                  <a:pt x="1045094" y="22516"/>
                  <a:pt x="933108" y="50185"/>
                  <a:pt x="868846" y="79377"/>
                </a:cubicBezTo>
                <a:cubicBezTo>
                  <a:pt x="808792" y="87780"/>
                  <a:pt x="749876" y="124936"/>
                  <a:pt x="689653" y="147413"/>
                </a:cubicBezTo>
                <a:cubicBezTo>
                  <a:pt x="608875" y="192971"/>
                  <a:pt x="574856" y="201864"/>
                  <a:pt x="515890" y="243799"/>
                </a:cubicBezTo>
                <a:cubicBezTo>
                  <a:pt x="511290" y="249894"/>
                  <a:pt x="399429" y="323567"/>
                  <a:pt x="374707" y="345854"/>
                </a:cubicBezTo>
                <a:cubicBezTo>
                  <a:pt x="340851" y="378486"/>
                  <a:pt x="276966" y="447910"/>
                  <a:pt x="276966" y="447910"/>
                </a:cubicBezTo>
              </a:path>
            </a:pathLst>
          </a:custGeom>
          <a:noFill/>
          <a:ln w="31750">
            <a:solidFill>
              <a:srgbClr val="FF0000"/>
            </a:solidFill>
            <a:extLst>
              <a:ext uri="{C807C97D-BFC1-408E-A445-0C87EB9F89A2}">
                <ask:lineSketchStyleProps xmlns:ask="http://schemas.microsoft.com/office/drawing/2018/sketchyshapes" sd="1219033472">
                  <a:custGeom>
                    <a:avLst/>
                    <a:gdLst>
                      <a:gd name="connsiteX0" fmla="*/ 867718 w 2075794"/>
                      <a:gd name="connsiteY0" fmla="*/ 73419 h 1294844"/>
                      <a:gd name="connsiteX1" fmla="*/ 814322 w 2075794"/>
                      <a:gd name="connsiteY1" fmla="*/ 26698 h 1294844"/>
                      <a:gd name="connsiteX2" fmla="*/ 774276 w 2075794"/>
                      <a:gd name="connsiteY2" fmla="*/ 13349 h 1294844"/>
                      <a:gd name="connsiteX3" fmla="*/ 687508 w 2075794"/>
                      <a:gd name="connsiteY3" fmla="*/ 0 h 1294844"/>
                      <a:gd name="connsiteX4" fmla="*/ 513972 w 2075794"/>
                      <a:gd name="connsiteY4" fmla="*/ 13349 h 1294844"/>
                      <a:gd name="connsiteX5" fmla="*/ 280366 w 2075794"/>
                      <a:gd name="connsiteY5" fmla="*/ 113466 h 1294844"/>
                      <a:gd name="connsiteX6" fmla="*/ 246994 w 2075794"/>
                      <a:gd name="connsiteY6" fmla="*/ 133489 h 1294844"/>
                      <a:gd name="connsiteX7" fmla="*/ 200273 w 2075794"/>
                      <a:gd name="connsiteY7" fmla="*/ 186885 h 1294844"/>
                      <a:gd name="connsiteX8" fmla="*/ 173575 w 2075794"/>
                      <a:gd name="connsiteY8" fmla="*/ 213583 h 1294844"/>
                      <a:gd name="connsiteX9" fmla="*/ 133528 w 2075794"/>
                      <a:gd name="connsiteY9" fmla="*/ 280327 h 1294844"/>
                      <a:gd name="connsiteX10" fmla="*/ 106830 w 2075794"/>
                      <a:gd name="connsiteY10" fmla="*/ 313699 h 1294844"/>
                      <a:gd name="connsiteX11" fmla="*/ 73458 w 2075794"/>
                      <a:gd name="connsiteY11" fmla="*/ 400467 h 1294844"/>
                      <a:gd name="connsiteX12" fmla="*/ 53435 w 2075794"/>
                      <a:gd name="connsiteY12" fmla="*/ 447189 h 1294844"/>
                      <a:gd name="connsiteX13" fmla="*/ 40086 w 2075794"/>
                      <a:gd name="connsiteY13" fmla="*/ 500584 h 1294844"/>
                      <a:gd name="connsiteX14" fmla="*/ 13388 w 2075794"/>
                      <a:gd name="connsiteY14" fmla="*/ 594026 h 1294844"/>
                      <a:gd name="connsiteX15" fmla="*/ 39 w 2075794"/>
                      <a:gd name="connsiteY15" fmla="*/ 694143 h 1294844"/>
                      <a:gd name="connsiteX16" fmla="*/ 6714 w 2075794"/>
                      <a:gd name="connsiteY16" fmla="*/ 874353 h 1294844"/>
                      <a:gd name="connsiteX17" fmla="*/ 33411 w 2075794"/>
                      <a:gd name="connsiteY17" fmla="*/ 954447 h 1294844"/>
                      <a:gd name="connsiteX18" fmla="*/ 106830 w 2075794"/>
                      <a:gd name="connsiteY18" fmla="*/ 1074587 h 1294844"/>
                      <a:gd name="connsiteX19" fmla="*/ 173575 w 2075794"/>
                      <a:gd name="connsiteY19" fmla="*/ 1141332 h 1294844"/>
                      <a:gd name="connsiteX20" fmla="*/ 213622 w 2075794"/>
                      <a:gd name="connsiteY20" fmla="*/ 1174704 h 1294844"/>
                      <a:gd name="connsiteX21" fmla="*/ 367134 w 2075794"/>
                      <a:gd name="connsiteY21" fmla="*/ 1241448 h 1294844"/>
                      <a:gd name="connsiteX22" fmla="*/ 493949 w 2075794"/>
                      <a:gd name="connsiteY22" fmla="*/ 1274821 h 1294844"/>
                      <a:gd name="connsiteX23" fmla="*/ 627438 w 2075794"/>
                      <a:gd name="connsiteY23" fmla="*/ 1288170 h 1294844"/>
                      <a:gd name="connsiteX24" fmla="*/ 700857 w 2075794"/>
                      <a:gd name="connsiteY24" fmla="*/ 1294844 h 1294844"/>
                      <a:gd name="connsiteX25" fmla="*/ 987858 w 2075794"/>
                      <a:gd name="connsiteY25" fmla="*/ 1288170 h 1294844"/>
                      <a:gd name="connsiteX26" fmla="*/ 1128022 w 2075794"/>
                      <a:gd name="connsiteY26" fmla="*/ 1261472 h 1294844"/>
                      <a:gd name="connsiteX27" fmla="*/ 1341604 w 2075794"/>
                      <a:gd name="connsiteY27" fmla="*/ 1208076 h 1294844"/>
                      <a:gd name="connsiteX28" fmla="*/ 1481768 w 2075794"/>
                      <a:gd name="connsiteY28" fmla="*/ 1148006 h 1294844"/>
                      <a:gd name="connsiteX29" fmla="*/ 1675327 w 2075794"/>
                      <a:gd name="connsiteY29" fmla="*/ 1047889 h 1294844"/>
                      <a:gd name="connsiteX30" fmla="*/ 1735397 w 2075794"/>
                      <a:gd name="connsiteY30" fmla="*/ 1001168 h 1294844"/>
                      <a:gd name="connsiteX31" fmla="*/ 1848862 w 2075794"/>
                      <a:gd name="connsiteY31" fmla="*/ 914400 h 1294844"/>
                      <a:gd name="connsiteX32" fmla="*/ 1942305 w 2075794"/>
                      <a:gd name="connsiteY32" fmla="*/ 820958 h 1294844"/>
                      <a:gd name="connsiteX33" fmla="*/ 2055771 w 2075794"/>
                      <a:gd name="connsiteY33" fmla="*/ 607375 h 1294844"/>
                      <a:gd name="connsiteX34" fmla="*/ 2075794 w 2075794"/>
                      <a:gd name="connsiteY34" fmla="*/ 493910 h 1294844"/>
                      <a:gd name="connsiteX35" fmla="*/ 2049096 w 2075794"/>
                      <a:gd name="connsiteY35" fmla="*/ 327048 h 1294844"/>
                      <a:gd name="connsiteX36" fmla="*/ 1989026 w 2075794"/>
                      <a:gd name="connsiteY36" fmla="*/ 226932 h 1294844"/>
                      <a:gd name="connsiteX37" fmla="*/ 1942305 w 2075794"/>
                      <a:gd name="connsiteY37" fmla="*/ 180210 h 1294844"/>
                      <a:gd name="connsiteX38" fmla="*/ 1835514 w 2075794"/>
                      <a:gd name="connsiteY38" fmla="*/ 113466 h 1294844"/>
                      <a:gd name="connsiteX39" fmla="*/ 1615257 w 2075794"/>
                      <a:gd name="connsiteY39" fmla="*/ 46721 h 1294844"/>
                      <a:gd name="connsiteX40" fmla="*/ 1535163 w 2075794"/>
                      <a:gd name="connsiteY40" fmla="*/ 40047 h 1294844"/>
                      <a:gd name="connsiteX41" fmla="*/ 1374976 w 2075794"/>
                      <a:gd name="connsiteY41" fmla="*/ 33372 h 1294844"/>
                      <a:gd name="connsiteX42" fmla="*/ 1067952 w 2075794"/>
                      <a:gd name="connsiteY42" fmla="*/ 93443 h 1294844"/>
                      <a:gd name="connsiteX43" fmla="*/ 847695 w 2075794"/>
                      <a:gd name="connsiteY43" fmla="*/ 173536 h 1294844"/>
                      <a:gd name="connsiteX44" fmla="*/ 634112 w 2075794"/>
                      <a:gd name="connsiteY44" fmla="*/ 287002 h 1294844"/>
                      <a:gd name="connsiteX45" fmla="*/ 460576 w 2075794"/>
                      <a:gd name="connsiteY45" fmla="*/ 407142 h 1294844"/>
                      <a:gd name="connsiteX46" fmla="*/ 340436 w 2075794"/>
                      <a:gd name="connsiteY46" fmla="*/ 527282 h 129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075794" h="1294844">
                        <a:moveTo>
                          <a:pt x="867718" y="73419"/>
                        </a:moveTo>
                        <a:cubicBezTo>
                          <a:pt x="849919" y="57845"/>
                          <a:pt x="834216" y="39487"/>
                          <a:pt x="814322" y="26698"/>
                        </a:cubicBezTo>
                        <a:cubicBezTo>
                          <a:pt x="802486" y="19089"/>
                          <a:pt x="787753" y="17392"/>
                          <a:pt x="774276" y="13349"/>
                        </a:cubicBezTo>
                        <a:cubicBezTo>
                          <a:pt x="740278" y="3150"/>
                          <a:pt x="729801" y="4700"/>
                          <a:pt x="687508" y="0"/>
                        </a:cubicBezTo>
                        <a:cubicBezTo>
                          <a:pt x="629663" y="4450"/>
                          <a:pt x="570732" y="1342"/>
                          <a:pt x="513972" y="13349"/>
                        </a:cubicBezTo>
                        <a:cubicBezTo>
                          <a:pt x="363364" y="45208"/>
                          <a:pt x="373414" y="53649"/>
                          <a:pt x="280366" y="113466"/>
                        </a:cubicBezTo>
                        <a:cubicBezTo>
                          <a:pt x="269454" y="120481"/>
                          <a:pt x="256557" y="124723"/>
                          <a:pt x="246994" y="133489"/>
                        </a:cubicBezTo>
                        <a:cubicBezTo>
                          <a:pt x="229560" y="149470"/>
                          <a:pt x="216254" y="169451"/>
                          <a:pt x="200273" y="186885"/>
                        </a:cubicBezTo>
                        <a:cubicBezTo>
                          <a:pt x="191769" y="196163"/>
                          <a:pt x="180890" y="203342"/>
                          <a:pt x="173575" y="213583"/>
                        </a:cubicBezTo>
                        <a:cubicBezTo>
                          <a:pt x="158494" y="234696"/>
                          <a:pt x="149736" y="260067"/>
                          <a:pt x="133528" y="280327"/>
                        </a:cubicBezTo>
                        <a:cubicBezTo>
                          <a:pt x="124629" y="291451"/>
                          <a:pt x="114008" y="301394"/>
                          <a:pt x="106830" y="313699"/>
                        </a:cubicBezTo>
                        <a:cubicBezTo>
                          <a:pt x="88964" y="344327"/>
                          <a:pt x="85772" y="368451"/>
                          <a:pt x="73458" y="400467"/>
                        </a:cubicBezTo>
                        <a:cubicBezTo>
                          <a:pt x="67376" y="416282"/>
                          <a:pt x="58793" y="431115"/>
                          <a:pt x="53435" y="447189"/>
                        </a:cubicBezTo>
                        <a:cubicBezTo>
                          <a:pt x="47633" y="464594"/>
                          <a:pt x="44913" y="482884"/>
                          <a:pt x="40086" y="500584"/>
                        </a:cubicBezTo>
                        <a:cubicBezTo>
                          <a:pt x="31563" y="531836"/>
                          <a:pt x="13388" y="594026"/>
                          <a:pt x="13388" y="594026"/>
                        </a:cubicBezTo>
                        <a:cubicBezTo>
                          <a:pt x="11744" y="605537"/>
                          <a:pt x="39" y="685528"/>
                          <a:pt x="39" y="694143"/>
                        </a:cubicBezTo>
                        <a:cubicBezTo>
                          <a:pt x="39" y="754254"/>
                          <a:pt x="-930" y="814730"/>
                          <a:pt x="6714" y="874353"/>
                        </a:cubicBezTo>
                        <a:cubicBezTo>
                          <a:pt x="10293" y="902267"/>
                          <a:pt x="20825" y="929276"/>
                          <a:pt x="33411" y="954447"/>
                        </a:cubicBezTo>
                        <a:cubicBezTo>
                          <a:pt x="53440" y="994505"/>
                          <a:pt x="75995" y="1043752"/>
                          <a:pt x="106830" y="1074587"/>
                        </a:cubicBezTo>
                        <a:cubicBezTo>
                          <a:pt x="129078" y="1096835"/>
                          <a:pt x="150621" y="1119813"/>
                          <a:pt x="173575" y="1141332"/>
                        </a:cubicBezTo>
                        <a:cubicBezTo>
                          <a:pt x="186252" y="1153216"/>
                          <a:pt x="199335" y="1164813"/>
                          <a:pt x="213622" y="1174704"/>
                        </a:cubicBezTo>
                        <a:cubicBezTo>
                          <a:pt x="261720" y="1208003"/>
                          <a:pt x="310591" y="1221092"/>
                          <a:pt x="367134" y="1241448"/>
                        </a:cubicBezTo>
                        <a:cubicBezTo>
                          <a:pt x="415209" y="1258755"/>
                          <a:pt x="442540" y="1267966"/>
                          <a:pt x="493949" y="1274821"/>
                        </a:cubicBezTo>
                        <a:cubicBezTo>
                          <a:pt x="538275" y="1280731"/>
                          <a:pt x="582928" y="1283863"/>
                          <a:pt x="627438" y="1288170"/>
                        </a:cubicBezTo>
                        <a:lnTo>
                          <a:pt x="700857" y="1294844"/>
                        </a:lnTo>
                        <a:cubicBezTo>
                          <a:pt x="796524" y="1292619"/>
                          <a:pt x="892456" y="1295623"/>
                          <a:pt x="987858" y="1288170"/>
                        </a:cubicBezTo>
                        <a:cubicBezTo>
                          <a:pt x="1035275" y="1284466"/>
                          <a:pt x="1081275" y="1270237"/>
                          <a:pt x="1128022" y="1261472"/>
                        </a:cubicBezTo>
                        <a:cubicBezTo>
                          <a:pt x="1207316" y="1246604"/>
                          <a:pt x="1259435" y="1240944"/>
                          <a:pt x="1341604" y="1208076"/>
                        </a:cubicBezTo>
                        <a:cubicBezTo>
                          <a:pt x="1403623" y="1183268"/>
                          <a:pt x="1419838" y="1177972"/>
                          <a:pt x="1481768" y="1148006"/>
                        </a:cubicBezTo>
                        <a:cubicBezTo>
                          <a:pt x="1485439" y="1146230"/>
                          <a:pt x="1640975" y="1070791"/>
                          <a:pt x="1675327" y="1047889"/>
                        </a:cubicBezTo>
                        <a:cubicBezTo>
                          <a:pt x="1696433" y="1033818"/>
                          <a:pt x="1714833" y="1016020"/>
                          <a:pt x="1735397" y="1001168"/>
                        </a:cubicBezTo>
                        <a:cubicBezTo>
                          <a:pt x="1809304" y="947790"/>
                          <a:pt x="1783096" y="977176"/>
                          <a:pt x="1848862" y="914400"/>
                        </a:cubicBezTo>
                        <a:cubicBezTo>
                          <a:pt x="1880725" y="883985"/>
                          <a:pt x="1918959" y="858312"/>
                          <a:pt x="1942305" y="820958"/>
                        </a:cubicBezTo>
                        <a:cubicBezTo>
                          <a:pt x="1986082" y="750914"/>
                          <a:pt x="2032244" y="687367"/>
                          <a:pt x="2055771" y="607375"/>
                        </a:cubicBezTo>
                        <a:cubicBezTo>
                          <a:pt x="2068886" y="562784"/>
                          <a:pt x="2070181" y="538810"/>
                          <a:pt x="2075794" y="493910"/>
                        </a:cubicBezTo>
                        <a:cubicBezTo>
                          <a:pt x="2071017" y="453310"/>
                          <a:pt x="2066519" y="373509"/>
                          <a:pt x="2049096" y="327048"/>
                        </a:cubicBezTo>
                        <a:cubicBezTo>
                          <a:pt x="2036778" y="294199"/>
                          <a:pt x="2011902" y="253621"/>
                          <a:pt x="1989026" y="226932"/>
                        </a:cubicBezTo>
                        <a:cubicBezTo>
                          <a:pt x="1974693" y="210209"/>
                          <a:pt x="1960017" y="193301"/>
                          <a:pt x="1942305" y="180210"/>
                        </a:cubicBezTo>
                        <a:cubicBezTo>
                          <a:pt x="1908548" y="155259"/>
                          <a:pt x="1872780" y="132789"/>
                          <a:pt x="1835514" y="113466"/>
                        </a:cubicBezTo>
                        <a:cubicBezTo>
                          <a:pt x="1793280" y="91567"/>
                          <a:pt x="1633572" y="50492"/>
                          <a:pt x="1615257" y="46721"/>
                        </a:cubicBezTo>
                        <a:cubicBezTo>
                          <a:pt x="1589017" y="41319"/>
                          <a:pt x="1561912" y="41533"/>
                          <a:pt x="1535163" y="40047"/>
                        </a:cubicBezTo>
                        <a:cubicBezTo>
                          <a:pt x="1481803" y="37083"/>
                          <a:pt x="1428372" y="35597"/>
                          <a:pt x="1374976" y="33372"/>
                        </a:cubicBezTo>
                        <a:cubicBezTo>
                          <a:pt x="1277730" y="49580"/>
                          <a:pt x="1152966" y="69334"/>
                          <a:pt x="1067952" y="93443"/>
                        </a:cubicBezTo>
                        <a:cubicBezTo>
                          <a:pt x="992793" y="114757"/>
                          <a:pt x="917570" y="138599"/>
                          <a:pt x="847695" y="173536"/>
                        </a:cubicBezTo>
                        <a:cubicBezTo>
                          <a:pt x="749572" y="222598"/>
                          <a:pt x="713682" y="235850"/>
                          <a:pt x="634112" y="287002"/>
                        </a:cubicBezTo>
                        <a:cubicBezTo>
                          <a:pt x="630033" y="289624"/>
                          <a:pt x="490269" y="379733"/>
                          <a:pt x="460576" y="407142"/>
                        </a:cubicBezTo>
                        <a:cubicBezTo>
                          <a:pt x="418961" y="445556"/>
                          <a:pt x="340436" y="527282"/>
                          <a:pt x="340436" y="527282"/>
                        </a:cubicBezTo>
                      </a:path>
                    </a:pathLst>
                  </a:cu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Vrije vorm 10">
            <a:extLst>
              <a:ext uri="{FF2B5EF4-FFF2-40B4-BE49-F238E27FC236}">
                <a16:creationId xmlns:a16="http://schemas.microsoft.com/office/drawing/2014/main" id="{5B2A956A-7876-DAF7-7655-1E7AD211B068}"/>
              </a:ext>
            </a:extLst>
          </p:cNvPr>
          <p:cNvSpPr/>
          <p:nvPr/>
        </p:nvSpPr>
        <p:spPr>
          <a:xfrm rot="2263988">
            <a:off x="8937866" y="4239551"/>
            <a:ext cx="1688790" cy="1099931"/>
          </a:xfrm>
          <a:custGeom>
            <a:avLst/>
            <a:gdLst>
              <a:gd name="connsiteX0" fmla="*/ 705943 w 1688790"/>
              <a:gd name="connsiteY0" fmla="*/ 62367 h 1099931"/>
              <a:gd name="connsiteX1" fmla="*/ 662502 w 1688790"/>
              <a:gd name="connsiteY1" fmla="*/ 22679 h 1099931"/>
              <a:gd name="connsiteX2" fmla="*/ 629922 w 1688790"/>
              <a:gd name="connsiteY2" fmla="*/ 11339 h 1099931"/>
              <a:gd name="connsiteX3" fmla="*/ 559331 w 1688790"/>
              <a:gd name="connsiteY3" fmla="*/ 0 h 1099931"/>
              <a:gd name="connsiteX4" fmla="*/ 418148 w 1688790"/>
              <a:gd name="connsiteY4" fmla="*/ 11339 h 1099931"/>
              <a:gd name="connsiteX5" fmla="*/ 228095 w 1688790"/>
              <a:gd name="connsiteY5" fmla="*/ 96385 h 1099931"/>
              <a:gd name="connsiteX6" fmla="*/ 200945 w 1688790"/>
              <a:gd name="connsiteY6" fmla="*/ 113394 h 1099931"/>
              <a:gd name="connsiteX7" fmla="*/ 162934 w 1688790"/>
              <a:gd name="connsiteY7" fmla="*/ 158753 h 1099931"/>
              <a:gd name="connsiteX8" fmla="*/ 141214 w 1688790"/>
              <a:gd name="connsiteY8" fmla="*/ 181432 h 1099931"/>
              <a:gd name="connsiteX9" fmla="*/ 108633 w 1688790"/>
              <a:gd name="connsiteY9" fmla="*/ 238129 h 1099931"/>
              <a:gd name="connsiteX10" fmla="*/ 86912 w 1688790"/>
              <a:gd name="connsiteY10" fmla="*/ 266477 h 1099931"/>
              <a:gd name="connsiteX11" fmla="*/ 59762 w 1688790"/>
              <a:gd name="connsiteY11" fmla="*/ 340184 h 1099931"/>
              <a:gd name="connsiteX12" fmla="*/ 43472 w 1688790"/>
              <a:gd name="connsiteY12" fmla="*/ 379873 h 1099931"/>
              <a:gd name="connsiteX13" fmla="*/ 32612 w 1688790"/>
              <a:gd name="connsiteY13" fmla="*/ 425231 h 1099931"/>
              <a:gd name="connsiteX14" fmla="*/ 10891 w 1688790"/>
              <a:gd name="connsiteY14" fmla="*/ 504607 h 1099931"/>
              <a:gd name="connsiteX15" fmla="*/ 31 w 1688790"/>
              <a:gd name="connsiteY15" fmla="*/ 589653 h 1099931"/>
              <a:gd name="connsiteX16" fmla="*/ 5462 w 1688790"/>
              <a:gd name="connsiteY16" fmla="*/ 742736 h 1099931"/>
              <a:gd name="connsiteX17" fmla="*/ 27181 w 1688790"/>
              <a:gd name="connsiteY17" fmla="*/ 810773 h 1099931"/>
              <a:gd name="connsiteX18" fmla="*/ 86912 w 1688790"/>
              <a:gd name="connsiteY18" fmla="*/ 912829 h 1099931"/>
              <a:gd name="connsiteX19" fmla="*/ 141214 w 1688790"/>
              <a:gd name="connsiteY19" fmla="*/ 969527 h 1099931"/>
              <a:gd name="connsiteX20" fmla="*/ 173795 w 1688790"/>
              <a:gd name="connsiteY20" fmla="*/ 997875 h 1099931"/>
              <a:gd name="connsiteX21" fmla="*/ 298686 w 1688790"/>
              <a:gd name="connsiteY21" fmla="*/ 1054572 h 1099931"/>
              <a:gd name="connsiteX22" fmla="*/ 401858 w 1688790"/>
              <a:gd name="connsiteY22" fmla="*/ 1082922 h 1099931"/>
              <a:gd name="connsiteX23" fmla="*/ 510460 w 1688790"/>
              <a:gd name="connsiteY23" fmla="*/ 1094261 h 1099931"/>
              <a:gd name="connsiteX24" fmla="*/ 570191 w 1688790"/>
              <a:gd name="connsiteY24" fmla="*/ 1099931 h 1099931"/>
              <a:gd name="connsiteX25" fmla="*/ 803685 w 1688790"/>
              <a:gd name="connsiteY25" fmla="*/ 1094261 h 1099931"/>
              <a:gd name="connsiteX26" fmla="*/ 917717 w 1688790"/>
              <a:gd name="connsiteY26" fmla="*/ 1071582 h 1099931"/>
              <a:gd name="connsiteX27" fmla="*/ 1091479 w 1688790"/>
              <a:gd name="connsiteY27" fmla="*/ 1026224 h 1099931"/>
              <a:gd name="connsiteX28" fmla="*/ 1205512 w 1688790"/>
              <a:gd name="connsiteY28" fmla="*/ 975196 h 1099931"/>
              <a:gd name="connsiteX29" fmla="*/ 1362984 w 1688790"/>
              <a:gd name="connsiteY29" fmla="*/ 890150 h 1099931"/>
              <a:gd name="connsiteX30" fmla="*/ 1411855 w 1688790"/>
              <a:gd name="connsiteY30" fmla="*/ 850462 h 1099931"/>
              <a:gd name="connsiteX31" fmla="*/ 1504166 w 1688790"/>
              <a:gd name="connsiteY31" fmla="*/ 776755 h 1099931"/>
              <a:gd name="connsiteX32" fmla="*/ 1580188 w 1688790"/>
              <a:gd name="connsiteY32" fmla="*/ 697379 h 1099931"/>
              <a:gd name="connsiteX33" fmla="*/ 1672500 w 1688790"/>
              <a:gd name="connsiteY33" fmla="*/ 515946 h 1099931"/>
              <a:gd name="connsiteX34" fmla="*/ 1688790 w 1688790"/>
              <a:gd name="connsiteY34" fmla="*/ 419561 h 1099931"/>
              <a:gd name="connsiteX35" fmla="*/ 1667069 w 1688790"/>
              <a:gd name="connsiteY35" fmla="*/ 277817 h 1099931"/>
              <a:gd name="connsiteX36" fmla="*/ 1618198 w 1688790"/>
              <a:gd name="connsiteY36" fmla="*/ 192771 h 1099931"/>
              <a:gd name="connsiteX37" fmla="*/ 1580188 w 1688790"/>
              <a:gd name="connsiteY37" fmla="*/ 153082 h 1099931"/>
              <a:gd name="connsiteX38" fmla="*/ 1493306 w 1688790"/>
              <a:gd name="connsiteY38" fmla="*/ 96385 h 1099931"/>
              <a:gd name="connsiteX39" fmla="*/ 1314113 w 1688790"/>
              <a:gd name="connsiteY39" fmla="*/ 39688 h 1099931"/>
              <a:gd name="connsiteX40" fmla="*/ 1248952 w 1688790"/>
              <a:gd name="connsiteY40" fmla="*/ 34018 h 1099931"/>
              <a:gd name="connsiteX41" fmla="*/ 1118630 w 1688790"/>
              <a:gd name="connsiteY41" fmla="*/ 28348 h 1099931"/>
              <a:gd name="connsiteX42" fmla="*/ 868846 w 1688790"/>
              <a:gd name="connsiteY42" fmla="*/ 79377 h 1099931"/>
              <a:gd name="connsiteX43" fmla="*/ 689653 w 1688790"/>
              <a:gd name="connsiteY43" fmla="*/ 147413 h 1099931"/>
              <a:gd name="connsiteX44" fmla="*/ 515890 w 1688790"/>
              <a:gd name="connsiteY44" fmla="*/ 243799 h 1099931"/>
              <a:gd name="connsiteX45" fmla="*/ 374707 w 1688790"/>
              <a:gd name="connsiteY45" fmla="*/ 345854 h 1099931"/>
              <a:gd name="connsiteX46" fmla="*/ 276966 w 1688790"/>
              <a:gd name="connsiteY46" fmla="*/ 447910 h 109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88790" h="1099931" extrusionOk="0">
                <a:moveTo>
                  <a:pt x="705943" y="62367"/>
                </a:moveTo>
                <a:cubicBezTo>
                  <a:pt x="687899" y="46939"/>
                  <a:pt x="674340" y="35174"/>
                  <a:pt x="662502" y="22679"/>
                </a:cubicBezTo>
                <a:cubicBezTo>
                  <a:pt x="654200" y="16494"/>
                  <a:pt x="639605" y="14814"/>
                  <a:pt x="629922" y="11339"/>
                </a:cubicBezTo>
                <a:cubicBezTo>
                  <a:pt x="600982" y="3926"/>
                  <a:pt x="593621" y="4646"/>
                  <a:pt x="559331" y="0"/>
                </a:cubicBezTo>
                <a:cubicBezTo>
                  <a:pt x="501241" y="-2254"/>
                  <a:pt x="476470" y="6942"/>
                  <a:pt x="418148" y="11339"/>
                </a:cubicBezTo>
                <a:cubicBezTo>
                  <a:pt x="296897" y="38554"/>
                  <a:pt x="304446" y="44233"/>
                  <a:pt x="228095" y="96385"/>
                </a:cubicBezTo>
                <a:cubicBezTo>
                  <a:pt x="217684" y="102109"/>
                  <a:pt x="207275" y="107313"/>
                  <a:pt x="200945" y="113394"/>
                </a:cubicBezTo>
                <a:cubicBezTo>
                  <a:pt x="186253" y="122124"/>
                  <a:pt x="173485" y="147349"/>
                  <a:pt x="162934" y="158753"/>
                </a:cubicBezTo>
                <a:cubicBezTo>
                  <a:pt x="158060" y="167778"/>
                  <a:pt x="148335" y="173013"/>
                  <a:pt x="141214" y="181432"/>
                </a:cubicBezTo>
                <a:cubicBezTo>
                  <a:pt x="127673" y="199161"/>
                  <a:pt x="123070" y="221942"/>
                  <a:pt x="108633" y="238129"/>
                </a:cubicBezTo>
                <a:cubicBezTo>
                  <a:pt x="102610" y="249389"/>
                  <a:pt x="92976" y="258349"/>
                  <a:pt x="86912" y="266477"/>
                </a:cubicBezTo>
                <a:cubicBezTo>
                  <a:pt x="75438" y="297210"/>
                  <a:pt x="72498" y="316317"/>
                  <a:pt x="59762" y="340184"/>
                </a:cubicBezTo>
                <a:cubicBezTo>
                  <a:pt x="55201" y="353280"/>
                  <a:pt x="48122" y="364851"/>
                  <a:pt x="43472" y="379873"/>
                </a:cubicBezTo>
                <a:cubicBezTo>
                  <a:pt x="37479" y="394867"/>
                  <a:pt x="34187" y="408572"/>
                  <a:pt x="32612" y="425231"/>
                </a:cubicBezTo>
                <a:cubicBezTo>
                  <a:pt x="25677" y="451778"/>
                  <a:pt x="10891" y="504606"/>
                  <a:pt x="10891" y="504607"/>
                </a:cubicBezTo>
                <a:cubicBezTo>
                  <a:pt x="9640" y="513225"/>
                  <a:pt x="-243" y="582495"/>
                  <a:pt x="31" y="589653"/>
                </a:cubicBezTo>
                <a:cubicBezTo>
                  <a:pt x="-6639" y="652642"/>
                  <a:pt x="2312" y="694368"/>
                  <a:pt x="5462" y="742736"/>
                </a:cubicBezTo>
                <a:cubicBezTo>
                  <a:pt x="8290" y="768453"/>
                  <a:pt x="22526" y="786079"/>
                  <a:pt x="27181" y="810773"/>
                </a:cubicBezTo>
                <a:cubicBezTo>
                  <a:pt x="38736" y="852328"/>
                  <a:pt x="54464" y="887028"/>
                  <a:pt x="86912" y="912829"/>
                </a:cubicBezTo>
                <a:cubicBezTo>
                  <a:pt x="107459" y="936571"/>
                  <a:pt x="118372" y="953445"/>
                  <a:pt x="141214" y="969527"/>
                </a:cubicBezTo>
                <a:cubicBezTo>
                  <a:pt x="151875" y="977633"/>
                  <a:pt x="159426" y="989318"/>
                  <a:pt x="173795" y="997875"/>
                </a:cubicBezTo>
                <a:cubicBezTo>
                  <a:pt x="220363" y="1032566"/>
                  <a:pt x="251475" y="1040935"/>
                  <a:pt x="298686" y="1054572"/>
                </a:cubicBezTo>
                <a:cubicBezTo>
                  <a:pt x="334679" y="1075535"/>
                  <a:pt x="356131" y="1071919"/>
                  <a:pt x="401858" y="1082922"/>
                </a:cubicBezTo>
                <a:cubicBezTo>
                  <a:pt x="442726" y="1089448"/>
                  <a:pt x="473840" y="1082129"/>
                  <a:pt x="510460" y="1094261"/>
                </a:cubicBezTo>
                <a:cubicBezTo>
                  <a:pt x="525964" y="1092048"/>
                  <a:pt x="552945" y="1099772"/>
                  <a:pt x="570191" y="1099931"/>
                </a:cubicBezTo>
                <a:cubicBezTo>
                  <a:pt x="643697" y="1096559"/>
                  <a:pt x="711804" y="1115032"/>
                  <a:pt x="803685" y="1094261"/>
                </a:cubicBezTo>
                <a:cubicBezTo>
                  <a:pt x="839288" y="1097477"/>
                  <a:pt x="886934" y="1070371"/>
                  <a:pt x="917717" y="1071582"/>
                </a:cubicBezTo>
                <a:cubicBezTo>
                  <a:pt x="991064" y="1067146"/>
                  <a:pt x="1034853" y="1048031"/>
                  <a:pt x="1091479" y="1026224"/>
                </a:cubicBezTo>
                <a:cubicBezTo>
                  <a:pt x="1141876" y="1005684"/>
                  <a:pt x="1155846" y="997518"/>
                  <a:pt x="1205512" y="975196"/>
                </a:cubicBezTo>
                <a:cubicBezTo>
                  <a:pt x="1199564" y="973399"/>
                  <a:pt x="1338684" y="910647"/>
                  <a:pt x="1362984" y="890150"/>
                </a:cubicBezTo>
                <a:cubicBezTo>
                  <a:pt x="1384298" y="877101"/>
                  <a:pt x="1394690" y="866094"/>
                  <a:pt x="1411855" y="850462"/>
                </a:cubicBezTo>
                <a:cubicBezTo>
                  <a:pt x="1473712" y="809685"/>
                  <a:pt x="1457153" y="831368"/>
                  <a:pt x="1504166" y="776755"/>
                </a:cubicBezTo>
                <a:cubicBezTo>
                  <a:pt x="1528295" y="752077"/>
                  <a:pt x="1559471" y="726532"/>
                  <a:pt x="1580188" y="697379"/>
                </a:cubicBezTo>
                <a:cubicBezTo>
                  <a:pt x="1598305" y="639976"/>
                  <a:pt x="1656272" y="586956"/>
                  <a:pt x="1672500" y="515946"/>
                </a:cubicBezTo>
                <a:cubicBezTo>
                  <a:pt x="1682807" y="480024"/>
                  <a:pt x="1686233" y="462869"/>
                  <a:pt x="1688790" y="419561"/>
                </a:cubicBezTo>
                <a:cubicBezTo>
                  <a:pt x="1687646" y="386349"/>
                  <a:pt x="1683093" y="319092"/>
                  <a:pt x="1667069" y="277817"/>
                </a:cubicBezTo>
                <a:cubicBezTo>
                  <a:pt x="1658137" y="253736"/>
                  <a:pt x="1641601" y="217460"/>
                  <a:pt x="1618198" y="192771"/>
                </a:cubicBezTo>
                <a:cubicBezTo>
                  <a:pt x="1604530" y="178937"/>
                  <a:pt x="1594354" y="165096"/>
                  <a:pt x="1580188" y="153082"/>
                </a:cubicBezTo>
                <a:cubicBezTo>
                  <a:pt x="1554240" y="129335"/>
                  <a:pt x="1523043" y="113613"/>
                  <a:pt x="1493306" y="96385"/>
                </a:cubicBezTo>
                <a:cubicBezTo>
                  <a:pt x="1459018" y="81076"/>
                  <a:pt x="1329971" y="42032"/>
                  <a:pt x="1314113" y="39688"/>
                </a:cubicBezTo>
                <a:cubicBezTo>
                  <a:pt x="1292461" y="36053"/>
                  <a:pt x="1275177" y="36812"/>
                  <a:pt x="1248952" y="34018"/>
                </a:cubicBezTo>
                <a:cubicBezTo>
                  <a:pt x="1202007" y="24488"/>
                  <a:pt x="1173206" y="28117"/>
                  <a:pt x="1118630" y="28348"/>
                </a:cubicBezTo>
                <a:cubicBezTo>
                  <a:pt x="1045094" y="22516"/>
                  <a:pt x="933108" y="50185"/>
                  <a:pt x="868846" y="79377"/>
                </a:cubicBezTo>
                <a:cubicBezTo>
                  <a:pt x="808792" y="87780"/>
                  <a:pt x="749876" y="124936"/>
                  <a:pt x="689653" y="147413"/>
                </a:cubicBezTo>
                <a:cubicBezTo>
                  <a:pt x="608875" y="192971"/>
                  <a:pt x="574856" y="201864"/>
                  <a:pt x="515890" y="243799"/>
                </a:cubicBezTo>
                <a:cubicBezTo>
                  <a:pt x="511290" y="249894"/>
                  <a:pt x="399429" y="323567"/>
                  <a:pt x="374707" y="345854"/>
                </a:cubicBezTo>
                <a:cubicBezTo>
                  <a:pt x="340851" y="378486"/>
                  <a:pt x="276966" y="447910"/>
                  <a:pt x="276966" y="447910"/>
                </a:cubicBezTo>
              </a:path>
            </a:pathLst>
          </a:custGeom>
          <a:noFill/>
          <a:ln w="22225">
            <a:solidFill>
              <a:srgbClr val="FF0000"/>
            </a:solidFill>
            <a:extLst>
              <a:ext uri="{C807C97D-BFC1-408E-A445-0C87EB9F89A2}">
                <ask:lineSketchStyleProps xmlns:ask="http://schemas.microsoft.com/office/drawing/2018/sketchyshapes" sd="1219033472">
                  <a:custGeom>
                    <a:avLst/>
                    <a:gdLst>
                      <a:gd name="connsiteX0" fmla="*/ 867718 w 2075794"/>
                      <a:gd name="connsiteY0" fmla="*/ 73419 h 1294844"/>
                      <a:gd name="connsiteX1" fmla="*/ 814322 w 2075794"/>
                      <a:gd name="connsiteY1" fmla="*/ 26698 h 1294844"/>
                      <a:gd name="connsiteX2" fmla="*/ 774276 w 2075794"/>
                      <a:gd name="connsiteY2" fmla="*/ 13349 h 1294844"/>
                      <a:gd name="connsiteX3" fmla="*/ 687508 w 2075794"/>
                      <a:gd name="connsiteY3" fmla="*/ 0 h 1294844"/>
                      <a:gd name="connsiteX4" fmla="*/ 513972 w 2075794"/>
                      <a:gd name="connsiteY4" fmla="*/ 13349 h 1294844"/>
                      <a:gd name="connsiteX5" fmla="*/ 280366 w 2075794"/>
                      <a:gd name="connsiteY5" fmla="*/ 113466 h 1294844"/>
                      <a:gd name="connsiteX6" fmla="*/ 246994 w 2075794"/>
                      <a:gd name="connsiteY6" fmla="*/ 133489 h 1294844"/>
                      <a:gd name="connsiteX7" fmla="*/ 200273 w 2075794"/>
                      <a:gd name="connsiteY7" fmla="*/ 186885 h 1294844"/>
                      <a:gd name="connsiteX8" fmla="*/ 173575 w 2075794"/>
                      <a:gd name="connsiteY8" fmla="*/ 213583 h 1294844"/>
                      <a:gd name="connsiteX9" fmla="*/ 133528 w 2075794"/>
                      <a:gd name="connsiteY9" fmla="*/ 280327 h 1294844"/>
                      <a:gd name="connsiteX10" fmla="*/ 106830 w 2075794"/>
                      <a:gd name="connsiteY10" fmla="*/ 313699 h 1294844"/>
                      <a:gd name="connsiteX11" fmla="*/ 73458 w 2075794"/>
                      <a:gd name="connsiteY11" fmla="*/ 400467 h 1294844"/>
                      <a:gd name="connsiteX12" fmla="*/ 53435 w 2075794"/>
                      <a:gd name="connsiteY12" fmla="*/ 447189 h 1294844"/>
                      <a:gd name="connsiteX13" fmla="*/ 40086 w 2075794"/>
                      <a:gd name="connsiteY13" fmla="*/ 500584 h 1294844"/>
                      <a:gd name="connsiteX14" fmla="*/ 13388 w 2075794"/>
                      <a:gd name="connsiteY14" fmla="*/ 594026 h 1294844"/>
                      <a:gd name="connsiteX15" fmla="*/ 39 w 2075794"/>
                      <a:gd name="connsiteY15" fmla="*/ 694143 h 1294844"/>
                      <a:gd name="connsiteX16" fmla="*/ 6714 w 2075794"/>
                      <a:gd name="connsiteY16" fmla="*/ 874353 h 1294844"/>
                      <a:gd name="connsiteX17" fmla="*/ 33411 w 2075794"/>
                      <a:gd name="connsiteY17" fmla="*/ 954447 h 1294844"/>
                      <a:gd name="connsiteX18" fmla="*/ 106830 w 2075794"/>
                      <a:gd name="connsiteY18" fmla="*/ 1074587 h 1294844"/>
                      <a:gd name="connsiteX19" fmla="*/ 173575 w 2075794"/>
                      <a:gd name="connsiteY19" fmla="*/ 1141332 h 1294844"/>
                      <a:gd name="connsiteX20" fmla="*/ 213622 w 2075794"/>
                      <a:gd name="connsiteY20" fmla="*/ 1174704 h 1294844"/>
                      <a:gd name="connsiteX21" fmla="*/ 367134 w 2075794"/>
                      <a:gd name="connsiteY21" fmla="*/ 1241448 h 1294844"/>
                      <a:gd name="connsiteX22" fmla="*/ 493949 w 2075794"/>
                      <a:gd name="connsiteY22" fmla="*/ 1274821 h 1294844"/>
                      <a:gd name="connsiteX23" fmla="*/ 627438 w 2075794"/>
                      <a:gd name="connsiteY23" fmla="*/ 1288170 h 1294844"/>
                      <a:gd name="connsiteX24" fmla="*/ 700857 w 2075794"/>
                      <a:gd name="connsiteY24" fmla="*/ 1294844 h 1294844"/>
                      <a:gd name="connsiteX25" fmla="*/ 987858 w 2075794"/>
                      <a:gd name="connsiteY25" fmla="*/ 1288170 h 1294844"/>
                      <a:gd name="connsiteX26" fmla="*/ 1128022 w 2075794"/>
                      <a:gd name="connsiteY26" fmla="*/ 1261472 h 1294844"/>
                      <a:gd name="connsiteX27" fmla="*/ 1341604 w 2075794"/>
                      <a:gd name="connsiteY27" fmla="*/ 1208076 h 1294844"/>
                      <a:gd name="connsiteX28" fmla="*/ 1481768 w 2075794"/>
                      <a:gd name="connsiteY28" fmla="*/ 1148006 h 1294844"/>
                      <a:gd name="connsiteX29" fmla="*/ 1675327 w 2075794"/>
                      <a:gd name="connsiteY29" fmla="*/ 1047889 h 1294844"/>
                      <a:gd name="connsiteX30" fmla="*/ 1735397 w 2075794"/>
                      <a:gd name="connsiteY30" fmla="*/ 1001168 h 1294844"/>
                      <a:gd name="connsiteX31" fmla="*/ 1848862 w 2075794"/>
                      <a:gd name="connsiteY31" fmla="*/ 914400 h 1294844"/>
                      <a:gd name="connsiteX32" fmla="*/ 1942305 w 2075794"/>
                      <a:gd name="connsiteY32" fmla="*/ 820958 h 1294844"/>
                      <a:gd name="connsiteX33" fmla="*/ 2055771 w 2075794"/>
                      <a:gd name="connsiteY33" fmla="*/ 607375 h 1294844"/>
                      <a:gd name="connsiteX34" fmla="*/ 2075794 w 2075794"/>
                      <a:gd name="connsiteY34" fmla="*/ 493910 h 1294844"/>
                      <a:gd name="connsiteX35" fmla="*/ 2049096 w 2075794"/>
                      <a:gd name="connsiteY35" fmla="*/ 327048 h 1294844"/>
                      <a:gd name="connsiteX36" fmla="*/ 1989026 w 2075794"/>
                      <a:gd name="connsiteY36" fmla="*/ 226932 h 1294844"/>
                      <a:gd name="connsiteX37" fmla="*/ 1942305 w 2075794"/>
                      <a:gd name="connsiteY37" fmla="*/ 180210 h 1294844"/>
                      <a:gd name="connsiteX38" fmla="*/ 1835514 w 2075794"/>
                      <a:gd name="connsiteY38" fmla="*/ 113466 h 1294844"/>
                      <a:gd name="connsiteX39" fmla="*/ 1615257 w 2075794"/>
                      <a:gd name="connsiteY39" fmla="*/ 46721 h 1294844"/>
                      <a:gd name="connsiteX40" fmla="*/ 1535163 w 2075794"/>
                      <a:gd name="connsiteY40" fmla="*/ 40047 h 1294844"/>
                      <a:gd name="connsiteX41" fmla="*/ 1374976 w 2075794"/>
                      <a:gd name="connsiteY41" fmla="*/ 33372 h 1294844"/>
                      <a:gd name="connsiteX42" fmla="*/ 1067952 w 2075794"/>
                      <a:gd name="connsiteY42" fmla="*/ 93443 h 1294844"/>
                      <a:gd name="connsiteX43" fmla="*/ 847695 w 2075794"/>
                      <a:gd name="connsiteY43" fmla="*/ 173536 h 1294844"/>
                      <a:gd name="connsiteX44" fmla="*/ 634112 w 2075794"/>
                      <a:gd name="connsiteY44" fmla="*/ 287002 h 1294844"/>
                      <a:gd name="connsiteX45" fmla="*/ 460576 w 2075794"/>
                      <a:gd name="connsiteY45" fmla="*/ 407142 h 1294844"/>
                      <a:gd name="connsiteX46" fmla="*/ 340436 w 2075794"/>
                      <a:gd name="connsiteY46" fmla="*/ 527282 h 129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075794" h="1294844">
                        <a:moveTo>
                          <a:pt x="867718" y="73419"/>
                        </a:moveTo>
                        <a:cubicBezTo>
                          <a:pt x="849919" y="57845"/>
                          <a:pt x="834216" y="39487"/>
                          <a:pt x="814322" y="26698"/>
                        </a:cubicBezTo>
                        <a:cubicBezTo>
                          <a:pt x="802486" y="19089"/>
                          <a:pt x="787753" y="17392"/>
                          <a:pt x="774276" y="13349"/>
                        </a:cubicBezTo>
                        <a:cubicBezTo>
                          <a:pt x="740278" y="3150"/>
                          <a:pt x="729801" y="4700"/>
                          <a:pt x="687508" y="0"/>
                        </a:cubicBezTo>
                        <a:cubicBezTo>
                          <a:pt x="629663" y="4450"/>
                          <a:pt x="570732" y="1342"/>
                          <a:pt x="513972" y="13349"/>
                        </a:cubicBezTo>
                        <a:cubicBezTo>
                          <a:pt x="363364" y="45208"/>
                          <a:pt x="373414" y="53649"/>
                          <a:pt x="280366" y="113466"/>
                        </a:cubicBezTo>
                        <a:cubicBezTo>
                          <a:pt x="269454" y="120481"/>
                          <a:pt x="256557" y="124723"/>
                          <a:pt x="246994" y="133489"/>
                        </a:cubicBezTo>
                        <a:cubicBezTo>
                          <a:pt x="229560" y="149470"/>
                          <a:pt x="216254" y="169451"/>
                          <a:pt x="200273" y="186885"/>
                        </a:cubicBezTo>
                        <a:cubicBezTo>
                          <a:pt x="191769" y="196163"/>
                          <a:pt x="180890" y="203342"/>
                          <a:pt x="173575" y="213583"/>
                        </a:cubicBezTo>
                        <a:cubicBezTo>
                          <a:pt x="158494" y="234696"/>
                          <a:pt x="149736" y="260067"/>
                          <a:pt x="133528" y="280327"/>
                        </a:cubicBezTo>
                        <a:cubicBezTo>
                          <a:pt x="124629" y="291451"/>
                          <a:pt x="114008" y="301394"/>
                          <a:pt x="106830" y="313699"/>
                        </a:cubicBezTo>
                        <a:cubicBezTo>
                          <a:pt x="88964" y="344327"/>
                          <a:pt x="85772" y="368451"/>
                          <a:pt x="73458" y="400467"/>
                        </a:cubicBezTo>
                        <a:cubicBezTo>
                          <a:pt x="67376" y="416282"/>
                          <a:pt x="58793" y="431115"/>
                          <a:pt x="53435" y="447189"/>
                        </a:cubicBezTo>
                        <a:cubicBezTo>
                          <a:pt x="47633" y="464594"/>
                          <a:pt x="44913" y="482884"/>
                          <a:pt x="40086" y="500584"/>
                        </a:cubicBezTo>
                        <a:cubicBezTo>
                          <a:pt x="31563" y="531836"/>
                          <a:pt x="13388" y="594026"/>
                          <a:pt x="13388" y="594026"/>
                        </a:cubicBezTo>
                        <a:cubicBezTo>
                          <a:pt x="11744" y="605537"/>
                          <a:pt x="39" y="685528"/>
                          <a:pt x="39" y="694143"/>
                        </a:cubicBezTo>
                        <a:cubicBezTo>
                          <a:pt x="39" y="754254"/>
                          <a:pt x="-930" y="814730"/>
                          <a:pt x="6714" y="874353"/>
                        </a:cubicBezTo>
                        <a:cubicBezTo>
                          <a:pt x="10293" y="902267"/>
                          <a:pt x="20825" y="929276"/>
                          <a:pt x="33411" y="954447"/>
                        </a:cubicBezTo>
                        <a:cubicBezTo>
                          <a:pt x="53440" y="994505"/>
                          <a:pt x="75995" y="1043752"/>
                          <a:pt x="106830" y="1074587"/>
                        </a:cubicBezTo>
                        <a:cubicBezTo>
                          <a:pt x="129078" y="1096835"/>
                          <a:pt x="150621" y="1119813"/>
                          <a:pt x="173575" y="1141332"/>
                        </a:cubicBezTo>
                        <a:cubicBezTo>
                          <a:pt x="186252" y="1153216"/>
                          <a:pt x="199335" y="1164813"/>
                          <a:pt x="213622" y="1174704"/>
                        </a:cubicBezTo>
                        <a:cubicBezTo>
                          <a:pt x="261720" y="1208003"/>
                          <a:pt x="310591" y="1221092"/>
                          <a:pt x="367134" y="1241448"/>
                        </a:cubicBezTo>
                        <a:cubicBezTo>
                          <a:pt x="415209" y="1258755"/>
                          <a:pt x="442540" y="1267966"/>
                          <a:pt x="493949" y="1274821"/>
                        </a:cubicBezTo>
                        <a:cubicBezTo>
                          <a:pt x="538275" y="1280731"/>
                          <a:pt x="582928" y="1283863"/>
                          <a:pt x="627438" y="1288170"/>
                        </a:cubicBezTo>
                        <a:lnTo>
                          <a:pt x="700857" y="1294844"/>
                        </a:lnTo>
                        <a:cubicBezTo>
                          <a:pt x="796524" y="1292619"/>
                          <a:pt x="892456" y="1295623"/>
                          <a:pt x="987858" y="1288170"/>
                        </a:cubicBezTo>
                        <a:cubicBezTo>
                          <a:pt x="1035275" y="1284466"/>
                          <a:pt x="1081275" y="1270237"/>
                          <a:pt x="1128022" y="1261472"/>
                        </a:cubicBezTo>
                        <a:cubicBezTo>
                          <a:pt x="1207316" y="1246604"/>
                          <a:pt x="1259435" y="1240944"/>
                          <a:pt x="1341604" y="1208076"/>
                        </a:cubicBezTo>
                        <a:cubicBezTo>
                          <a:pt x="1403623" y="1183268"/>
                          <a:pt x="1419838" y="1177972"/>
                          <a:pt x="1481768" y="1148006"/>
                        </a:cubicBezTo>
                        <a:cubicBezTo>
                          <a:pt x="1485439" y="1146230"/>
                          <a:pt x="1640975" y="1070791"/>
                          <a:pt x="1675327" y="1047889"/>
                        </a:cubicBezTo>
                        <a:cubicBezTo>
                          <a:pt x="1696433" y="1033818"/>
                          <a:pt x="1714833" y="1016020"/>
                          <a:pt x="1735397" y="1001168"/>
                        </a:cubicBezTo>
                        <a:cubicBezTo>
                          <a:pt x="1809304" y="947790"/>
                          <a:pt x="1783096" y="977176"/>
                          <a:pt x="1848862" y="914400"/>
                        </a:cubicBezTo>
                        <a:cubicBezTo>
                          <a:pt x="1880725" y="883985"/>
                          <a:pt x="1918959" y="858312"/>
                          <a:pt x="1942305" y="820958"/>
                        </a:cubicBezTo>
                        <a:cubicBezTo>
                          <a:pt x="1986082" y="750914"/>
                          <a:pt x="2032244" y="687367"/>
                          <a:pt x="2055771" y="607375"/>
                        </a:cubicBezTo>
                        <a:cubicBezTo>
                          <a:pt x="2068886" y="562784"/>
                          <a:pt x="2070181" y="538810"/>
                          <a:pt x="2075794" y="493910"/>
                        </a:cubicBezTo>
                        <a:cubicBezTo>
                          <a:pt x="2071017" y="453310"/>
                          <a:pt x="2066519" y="373509"/>
                          <a:pt x="2049096" y="327048"/>
                        </a:cubicBezTo>
                        <a:cubicBezTo>
                          <a:pt x="2036778" y="294199"/>
                          <a:pt x="2011902" y="253621"/>
                          <a:pt x="1989026" y="226932"/>
                        </a:cubicBezTo>
                        <a:cubicBezTo>
                          <a:pt x="1974693" y="210209"/>
                          <a:pt x="1960017" y="193301"/>
                          <a:pt x="1942305" y="180210"/>
                        </a:cubicBezTo>
                        <a:cubicBezTo>
                          <a:pt x="1908548" y="155259"/>
                          <a:pt x="1872780" y="132789"/>
                          <a:pt x="1835514" y="113466"/>
                        </a:cubicBezTo>
                        <a:cubicBezTo>
                          <a:pt x="1793280" y="91567"/>
                          <a:pt x="1633572" y="50492"/>
                          <a:pt x="1615257" y="46721"/>
                        </a:cubicBezTo>
                        <a:cubicBezTo>
                          <a:pt x="1589017" y="41319"/>
                          <a:pt x="1561912" y="41533"/>
                          <a:pt x="1535163" y="40047"/>
                        </a:cubicBezTo>
                        <a:cubicBezTo>
                          <a:pt x="1481803" y="37083"/>
                          <a:pt x="1428372" y="35597"/>
                          <a:pt x="1374976" y="33372"/>
                        </a:cubicBezTo>
                        <a:cubicBezTo>
                          <a:pt x="1277730" y="49580"/>
                          <a:pt x="1152966" y="69334"/>
                          <a:pt x="1067952" y="93443"/>
                        </a:cubicBezTo>
                        <a:cubicBezTo>
                          <a:pt x="992793" y="114757"/>
                          <a:pt x="917570" y="138599"/>
                          <a:pt x="847695" y="173536"/>
                        </a:cubicBezTo>
                        <a:cubicBezTo>
                          <a:pt x="749572" y="222598"/>
                          <a:pt x="713682" y="235850"/>
                          <a:pt x="634112" y="287002"/>
                        </a:cubicBezTo>
                        <a:cubicBezTo>
                          <a:pt x="630033" y="289624"/>
                          <a:pt x="490269" y="379733"/>
                          <a:pt x="460576" y="407142"/>
                        </a:cubicBezTo>
                        <a:cubicBezTo>
                          <a:pt x="418961" y="445556"/>
                          <a:pt x="340436" y="527282"/>
                          <a:pt x="340436" y="527282"/>
                        </a:cubicBezTo>
                      </a:path>
                    </a:pathLst>
                  </a:cu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Vrije vorm 12">
            <a:extLst>
              <a:ext uri="{FF2B5EF4-FFF2-40B4-BE49-F238E27FC236}">
                <a16:creationId xmlns:a16="http://schemas.microsoft.com/office/drawing/2014/main" id="{6DB8D0EE-DCF4-B05F-6462-D45E9A72E6BD}"/>
              </a:ext>
            </a:extLst>
          </p:cNvPr>
          <p:cNvSpPr/>
          <p:nvPr/>
        </p:nvSpPr>
        <p:spPr>
          <a:xfrm>
            <a:off x="7088269" y="3330552"/>
            <a:ext cx="1161354" cy="934423"/>
          </a:xfrm>
          <a:custGeom>
            <a:avLst/>
            <a:gdLst>
              <a:gd name="connsiteX0" fmla="*/ 540630 w 1161354"/>
              <a:gd name="connsiteY0" fmla="*/ 6674 h 934423"/>
              <a:gd name="connsiteX1" fmla="*/ 480560 w 1161354"/>
              <a:gd name="connsiteY1" fmla="*/ 0 h 934423"/>
              <a:gd name="connsiteX2" fmla="*/ 407141 w 1161354"/>
              <a:gd name="connsiteY2" fmla="*/ 6674 h 934423"/>
              <a:gd name="connsiteX3" fmla="*/ 387118 w 1161354"/>
              <a:gd name="connsiteY3" fmla="*/ 13349 h 934423"/>
              <a:gd name="connsiteX4" fmla="*/ 260303 w 1161354"/>
              <a:gd name="connsiteY4" fmla="*/ 66744 h 934423"/>
              <a:gd name="connsiteX5" fmla="*/ 233605 w 1161354"/>
              <a:gd name="connsiteY5" fmla="*/ 86768 h 934423"/>
              <a:gd name="connsiteX6" fmla="*/ 160186 w 1161354"/>
              <a:gd name="connsiteY6" fmla="*/ 140163 h 934423"/>
              <a:gd name="connsiteX7" fmla="*/ 113465 w 1161354"/>
              <a:gd name="connsiteY7" fmla="*/ 186884 h 934423"/>
              <a:gd name="connsiteX8" fmla="*/ 93442 w 1161354"/>
              <a:gd name="connsiteY8" fmla="*/ 220257 h 934423"/>
              <a:gd name="connsiteX9" fmla="*/ 53395 w 1161354"/>
              <a:gd name="connsiteY9" fmla="*/ 280327 h 934423"/>
              <a:gd name="connsiteX10" fmla="*/ 40046 w 1161354"/>
              <a:gd name="connsiteY10" fmla="*/ 320374 h 934423"/>
              <a:gd name="connsiteX11" fmla="*/ 26697 w 1161354"/>
              <a:gd name="connsiteY11" fmla="*/ 353746 h 934423"/>
              <a:gd name="connsiteX12" fmla="*/ 13349 w 1161354"/>
              <a:gd name="connsiteY12" fmla="*/ 393793 h 934423"/>
              <a:gd name="connsiteX13" fmla="*/ 0 w 1161354"/>
              <a:gd name="connsiteY13" fmla="*/ 473886 h 934423"/>
              <a:gd name="connsiteX14" fmla="*/ 13349 w 1161354"/>
              <a:gd name="connsiteY14" fmla="*/ 667445 h 934423"/>
              <a:gd name="connsiteX15" fmla="*/ 46721 w 1161354"/>
              <a:gd name="connsiteY15" fmla="*/ 734190 h 934423"/>
              <a:gd name="connsiteX16" fmla="*/ 66744 w 1161354"/>
              <a:gd name="connsiteY16" fmla="*/ 760887 h 934423"/>
              <a:gd name="connsiteX17" fmla="*/ 120140 w 1161354"/>
              <a:gd name="connsiteY17" fmla="*/ 814283 h 934423"/>
              <a:gd name="connsiteX18" fmla="*/ 193559 w 1161354"/>
              <a:gd name="connsiteY18" fmla="*/ 854330 h 934423"/>
              <a:gd name="connsiteX19" fmla="*/ 266978 w 1161354"/>
              <a:gd name="connsiteY19" fmla="*/ 887702 h 934423"/>
              <a:gd name="connsiteX20" fmla="*/ 360420 w 1161354"/>
              <a:gd name="connsiteY20" fmla="*/ 914400 h 934423"/>
              <a:gd name="connsiteX21" fmla="*/ 407141 w 1161354"/>
              <a:gd name="connsiteY21" fmla="*/ 927749 h 934423"/>
              <a:gd name="connsiteX22" fmla="*/ 500584 w 1161354"/>
              <a:gd name="connsiteY22" fmla="*/ 934423 h 934423"/>
              <a:gd name="connsiteX23" fmla="*/ 647422 w 1161354"/>
              <a:gd name="connsiteY23" fmla="*/ 927749 h 934423"/>
              <a:gd name="connsiteX24" fmla="*/ 734189 w 1161354"/>
              <a:gd name="connsiteY24" fmla="*/ 914400 h 934423"/>
              <a:gd name="connsiteX25" fmla="*/ 800934 w 1161354"/>
              <a:gd name="connsiteY25" fmla="*/ 887702 h 934423"/>
              <a:gd name="connsiteX26" fmla="*/ 827632 w 1161354"/>
              <a:gd name="connsiteY26" fmla="*/ 874353 h 934423"/>
              <a:gd name="connsiteX27" fmla="*/ 861004 w 1161354"/>
              <a:gd name="connsiteY27" fmla="*/ 861004 h 934423"/>
              <a:gd name="connsiteX28" fmla="*/ 887702 w 1161354"/>
              <a:gd name="connsiteY28" fmla="*/ 840981 h 934423"/>
              <a:gd name="connsiteX29" fmla="*/ 914400 w 1161354"/>
              <a:gd name="connsiteY29" fmla="*/ 827632 h 934423"/>
              <a:gd name="connsiteX30" fmla="*/ 974470 w 1161354"/>
              <a:gd name="connsiteY30" fmla="*/ 780911 h 934423"/>
              <a:gd name="connsiteX31" fmla="*/ 1061238 w 1161354"/>
              <a:gd name="connsiteY31" fmla="*/ 707492 h 934423"/>
              <a:gd name="connsiteX32" fmla="*/ 1101284 w 1161354"/>
              <a:gd name="connsiteY32" fmla="*/ 640747 h 934423"/>
              <a:gd name="connsiteX33" fmla="*/ 1121308 w 1161354"/>
              <a:gd name="connsiteY33" fmla="*/ 580677 h 934423"/>
              <a:gd name="connsiteX34" fmla="*/ 1148005 w 1161354"/>
              <a:gd name="connsiteY34" fmla="*/ 460537 h 934423"/>
              <a:gd name="connsiteX35" fmla="*/ 1161354 w 1161354"/>
              <a:gd name="connsiteY35" fmla="*/ 387118 h 934423"/>
              <a:gd name="connsiteX36" fmla="*/ 1154680 w 1161354"/>
              <a:gd name="connsiteY36" fmla="*/ 320374 h 934423"/>
              <a:gd name="connsiteX37" fmla="*/ 1101284 w 1161354"/>
              <a:gd name="connsiteY37" fmla="*/ 220257 h 934423"/>
              <a:gd name="connsiteX38" fmla="*/ 994493 w 1161354"/>
              <a:gd name="connsiteY38" fmla="*/ 100117 h 934423"/>
              <a:gd name="connsiteX39" fmla="*/ 914400 w 1161354"/>
              <a:gd name="connsiteY39" fmla="*/ 60070 h 934423"/>
              <a:gd name="connsiteX40" fmla="*/ 714166 w 1161354"/>
              <a:gd name="connsiteY40" fmla="*/ 33372 h 934423"/>
              <a:gd name="connsiteX41" fmla="*/ 513932 w 1161354"/>
              <a:gd name="connsiteY41" fmla="*/ 46721 h 934423"/>
              <a:gd name="connsiteX42" fmla="*/ 473886 w 1161354"/>
              <a:gd name="connsiteY42" fmla="*/ 53395 h 934423"/>
              <a:gd name="connsiteX43" fmla="*/ 407141 w 1161354"/>
              <a:gd name="connsiteY43" fmla="*/ 80093 h 934423"/>
              <a:gd name="connsiteX44" fmla="*/ 373769 w 1161354"/>
              <a:gd name="connsiteY44" fmla="*/ 93442 h 934423"/>
              <a:gd name="connsiteX45" fmla="*/ 307024 w 1161354"/>
              <a:gd name="connsiteY45" fmla="*/ 146838 h 934423"/>
              <a:gd name="connsiteX46" fmla="*/ 273652 w 1161354"/>
              <a:gd name="connsiteY46" fmla="*/ 220257 h 934423"/>
              <a:gd name="connsiteX47" fmla="*/ 280327 w 1161354"/>
              <a:gd name="connsiteY47" fmla="*/ 340397 h 934423"/>
              <a:gd name="connsiteX48" fmla="*/ 287001 w 1161354"/>
              <a:gd name="connsiteY48" fmla="*/ 360420 h 93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61354" h="934423" extrusionOk="0">
                <a:moveTo>
                  <a:pt x="540630" y="6674"/>
                </a:moveTo>
                <a:cubicBezTo>
                  <a:pt x="520074" y="4120"/>
                  <a:pt x="500110" y="224"/>
                  <a:pt x="480560" y="0"/>
                </a:cubicBezTo>
                <a:cubicBezTo>
                  <a:pt x="461765" y="1217"/>
                  <a:pt x="429030" y="3277"/>
                  <a:pt x="407141" y="6674"/>
                </a:cubicBezTo>
                <a:cubicBezTo>
                  <a:pt x="399382" y="8445"/>
                  <a:pt x="393747" y="12169"/>
                  <a:pt x="387118" y="13349"/>
                </a:cubicBezTo>
                <a:cubicBezTo>
                  <a:pt x="315093" y="28078"/>
                  <a:pt x="386097" y="7589"/>
                  <a:pt x="260303" y="66744"/>
                </a:cubicBezTo>
                <a:cubicBezTo>
                  <a:pt x="251175" y="72010"/>
                  <a:pt x="244367" y="78137"/>
                  <a:pt x="233605" y="86768"/>
                </a:cubicBezTo>
                <a:cubicBezTo>
                  <a:pt x="153191" y="119117"/>
                  <a:pt x="224864" y="80302"/>
                  <a:pt x="160186" y="140163"/>
                </a:cubicBezTo>
                <a:cubicBezTo>
                  <a:pt x="143680" y="151657"/>
                  <a:pt x="121849" y="172094"/>
                  <a:pt x="113465" y="186884"/>
                </a:cubicBezTo>
                <a:cubicBezTo>
                  <a:pt x="107030" y="198142"/>
                  <a:pt x="104286" y="210340"/>
                  <a:pt x="93442" y="220257"/>
                </a:cubicBezTo>
                <a:cubicBezTo>
                  <a:pt x="73776" y="246331"/>
                  <a:pt x="68228" y="250662"/>
                  <a:pt x="53395" y="280327"/>
                </a:cubicBezTo>
                <a:cubicBezTo>
                  <a:pt x="48626" y="294707"/>
                  <a:pt x="45032" y="308982"/>
                  <a:pt x="40046" y="320374"/>
                </a:cubicBezTo>
                <a:cubicBezTo>
                  <a:pt x="37230" y="333603"/>
                  <a:pt x="32379" y="344431"/>
                  <a:pt x="26697" y="353746"/>
                </a:cubicBezTo>
                <a:cubicBezTo>
                  <a:pt x="23809" y="365288"/>
                  <a:pt x="16673" y="378777"/>
                  <a:pt x="13349" y="393793"/>
                </a:cubicBezTo>
                <a:cubicBezTo>
                  <a:pt x="7478" y="420214"/>
                  <a:pt x="0" y="473886"/>
                  <a:pt x="0" y="473886"/>
                </a:cubicBezTo>
                <a:cubicBezTo>
                  <a:pt x="-8362" y="488383"/>
                  <a:pt x="-6332" y="606902"/>
                  <a:pt x="13349" y="667445"/>
                </a:cubicBezTo>
                <a:cubicBezTo>
                  <a:pt x="21461" y="687725"/>
                  <a:pt x="26645" y="714929"/>
                  <a:pt x="46721" y="734190"/>
                </a:cubicBezTo>
                <a:cubicBezTo>
                  <a:pt x="52235" y="744618"/>
                  <a:pt x="60115" y="753347"/>
                  <a:pt x="66744" y="760887"/>
                </a:cubicBezTo>
                <a:cubicBezTo>
                  <a:pt x="83712" y="780418"/>
                  <a:pt x="99186" y="800959"/>
                  <a:pt x="120140" y="814283"/>
                </a:cubicBezTo>
                <a:cubicBezTo>
                  <a:pt x="189483" y="887034"/>
                  <a:pt x="95874" y="802840"/>
                  <a:pt x="193559" y="854330"/>
                </a:cubicBezTo>
                <a:cubicBezTo>
                  <a:pt x="246015" y="887930"/>
                  <a:pt x="206170" y="873276"/>
                  <a:pt x="266978" y="887702"/>
                </a:cubicBezTo>
                <a:cubicBezTo>
                  <a:pt x="299350" y="889325"/>
                  <a:pt x="324990" y="905259"/>
                  <a:pt x="360420" y="914400"/>
                </a:cubicBezTo>
                <a:cubicBezTo>
                  <a:pt x="377563" y="920201"/>
                  <a:pt x="390396" y="928372"/>
                  <a:pt x="407141" y="927749"/>
                </a:cubicBezTo>
                <a:cubicBezTo>
                  <a:pt x="429082" y="924236"/>
                  <a:pt x="468046" y="932948"/>
                  <a:pt x="500584" y="934423"/>
                </a:cubicBezTo>
                <a:cubicBezTo>
                  <a:pt x="551902" y="940187"/>
                  <a:pt x="599591" y="930811"/>
                  <a:pt x="647422" y="927749"/>
                </a:cubicBezTo>
                <a:cubicBezTo>
                  <a:pt x="664625" y="926177"/>
                  <a:pt x="718952" y="918133"/>
                  <a:pt x="734189" y="914400"/>
                </a:cubicBezTo>
                <a:cubicBezTo>
                  <a:pt x="752130" y="904026"/>
                  <a:pt x="774261" y="901846"/>
                  <a:pt x="800934" y="887702"/>
                </a:cubicBezTo>
                <a:cubicBezTo>
                  <a:pt x="808987" y="886119"/>
                  <a:pt x="820183" y="876432"/>
                  <a:pt x="827632" y="874353"/>
                </a:cubicBezTo>
                <a:cubicBezTo>
                  <a:pt x="839417" y="870263"/>
                  <a:pt x="851220" y="866410"/>
                  <a:pt x="861004" y="861004"/>
                </a:cubicBezTo>
                <a:cubicBezTo>
                  <a:pt x="870360" y="858871"/>
                  <a:pt x="878963" y="843850"/>
                  <a:pt x="887702" y="840981"/>
                </a:cubicBezTo>
                <a:cubicBezTo>
                  <a:pt x="895152" y="835676"/>
                  <a:pt x="908474" y="833940"/>
                  <a:pt x="914400" y="827632"/>
                </a:cubicBezTo>
                <a:cubicBezTo>
                  <a:pt x="939955" y="811949"/>
                  <a:pt x="951716" y="800900"/>
                  <a:pt x="974470" y="780911"/>
                </a:cubicBezTo>
                <a:cubicBezTo>
                  <a:pt x="1009050" y="762292"/>
                  <a:pt x="1042449" y="746163"/>
                  <a:pt x="1061238" y="707492"/>
                </a:cubicBezTo>
                <a:cubicBezTo>
                  <a:pt x="1088256" y="656168"/>
                  <a:pt x="1075379" y="671793"/>
                  <a:pt x="1101284" y="640747"/>
                </a:cubicBezTo>
                <a:cubicBezTo>
                  <a:pt x="1094925" y="554547"/>
                  <a:pt x="1098809" y="701177"/>
                  <a:pt x="1121308" y="580677"/>
                </a:cubicBezTo>
                <a:cubicBezTo>
                  <a:pt x="1130894" y="552088"/>
                  <a:pt x="1142542" y="499169"/>
                  <a:pt x="1148005" y="460537"/>
                </a:cubicBezTo>
                <a:cubicBezTo>
                  <a:pt x="1162021" y="416042"/>
                  <a:pt x="1155862" y="441376"/>
                  <a:pt x="1161354" y="387118"/>
                </a:cubicBezTo>
                <a:cubicBezTo>
                  <a:pt x="1159345" y="365629"/>
                  <a:pt x="1162592" y="343784"/>
                  <a:pt x="1154680" y="320374"/>
                </a:cubicBezTo>
                <a:cubicBezTo>
                  <a:pt x="1147552" y="291896"/>
                  <a:pt x="1108833" y="239942"/>
                  <a:pt x="1101284" y="220257"/>
                </a:cubicBezTo>
                <a:cubicBezTo>
                  <a:pt x="1075155" y="170345"/>
                  <a:pt x="1043659" y="135448"/>
                  <a:pt x="994493" y="100117"/>
                </a:cubicBezTo>
                <a:cubicBezTo>
                  <a:pt x="967891" y="91115"/>
                  <a:pt x="943482" y="70243"/>
                  <a:pt x="914400" y="60070"/>
                </a:cubicBezTo>
                <a:cubicBezTo>
                  <a:pt x="854410" y="44786"/>
                  <a:pt x="772367" y="41511"/>
                  <a:pt x="714166" y="33372"/>
                </a:cubicBezTo>
                <a:cubicBezTo>
                  <a:pt x="638328" y="39161"/>
                  <a:pt x="603168" y="34474"/>
                  <a:pt x="513932" y="46721"/>
                </a:cubicBezTo>
                <a:cubicBezTo>
                  <a:pt x="500747" y="47822"/>
                  <a:pt x="487044" y="48426"/>
                  <a:pt x="473886" y="53395"/>
                </a:cubicBezTo>
                <a:cubicBezTo>
                  <a:pt x="451263" y="59612"/>
                  <a:pt x="428596" y="75132"/>
                  <a:pt x="407141" y="80093"/>
                </a:cubicBezTo>
                <a:cubicBezTo>
                  <a:pt x="393747" y="82110"/>
                  <a:pt x="385376" y="87771"/>
                  <a:pt x="373769" y="93442"/>
                </a:cubicBezTo>
                <a:cubicBezTo>
                  <a:pt x="351037" y="122659"/>
                  <a:pt x="322372" y="130994"/>
                  <a:pt x="307024" y="146838"/>
                </a:cubicBezTo>
                <a:cubicBezTo>
                  <a:pt x="300069" y="167883"/>
                  <a:pt x="277412" y="191091"/>
                  <a:pt x="273652" y="220257"/>
                </a:cubicBezTo>
                <a:cubicBezTo>
                  <a:pt x="266179" y="256303"/>
                  <a:pt x="278465" y="304243"/>
                  <a:pt x="280327" y="340397"/>
                </a:cubicBezTo>
                <a:cubicBezTo>
                  <a:pt x="280994" y="347401"/>
                  <a:pt x="287001" y="360419"/>
                  <a:pt x="287001" y="360420"/>
                </a:cubicBezTo>
              </a:path>
            </a:pathLst>
          </a:custGeom>
          <a:noFill/>
          <a:ln w="28575">
            <a:solidFill>
              <a:srgbClr val="FF0000"/>
            </a:solidFill>
            <a:extLst>
              <a:ext uri="{C807C97D-BFC1-408E-A445-0C87EB9F89A2}">
                <ask:lineSketchStyleProps xmlns:ask="http://schemas.microsoft.com/office/drawing/2018/sketchyshapes" sd="1219033472">
                  <a:custGeom>
                    <a:avLst/>
                    <a:gdLst>
                      <a:gd name="connsiteX0" fmla="*/ 540630 w 1161354"/>
                      <a:gd name="connsiteY0" fmla="*/ 6674 h 934423"/>
                      <a:gd name="connsiteX1" fmla="*/ 480560 w 1161354"/>
                      <a:gd name="connsiteY1" fmla="*/ 0 h 934423"/>
                      <a:gd name="connsiteX2" fmla="*/ 407141 w 1161354"/>
                      <a:gd name="connsiteY2" fmla="*/ 6674 h 934423"/>
                      <a:gd name="connsiteX3" fmla="*/ 387118 w 1161354"/>
                      <a:gd name="connsiteY3" fmla="*/ 13349 h 934423"/>
                      <a:gd name="connsiteX4" fmla="*/ 260303 w 1161354"/>
                      <a:gd name="connsiteY4" fmla="*/ 66744 h 934423"/>
                      <a:gd name="connsiteX5" fmla="*/ 233605 w 1161354"/>
                      <a:gd name="connsiteY5" fmla="*/ 86768 h 934423"/>
                      <a:gd name="connsiteX6" fmla="*/ 160186 w 1161354"/>
                      <a:gd name="connsiteY6" fmla="*/ 140163 h 934423"/>
                      <a:gd name="connsiteX7" fmla="*/ 113465 w 1161354"/>
                      <a:gd name="connsiteY7" fmla="*/ 186884 h 934423"/>
                      <a:gd name="connsiteX8" fmla="*/ 93442 w 1161354"/>
                      <a:gd name="connsiteY8" fmla="*/ 220257 h 934423"/>
                      <a:gd name="connsiteX9" fmla="*/ 53395 w 1161354"/>
                      <a:gd name="connsiteY9" fmla="*/ 280327 h 934423"/>
                      <a:gd name="connsiteX10" fmla="*/ 40046 w 1161354"/>
                      <a:gd name="connsiteY10" fmla="*/ 320374 h 934423"/>
                      <a:gd name="connsiteX11" fmla="*/ 26697 w 1161354"/>
                      <a:gd name="connsiteY11" fmla="*/ 353746 h 934423"/>
                      <a:gd name="connsiteX12" fmla="*/ 13349 w 1161354"/>
                      <a:gd name="connsiteY12" fmla="*/ 393793 h 934423"/>
                      <a:gd name="connsiteX13" fmla="*/ 0 w 1161354"/>
                      <a:gd name="connsiteY13" fmla="*/ 473886 h 934423"/>
                      <a:gd name="connsiteX14" fmla="*/ 13349 w 1161354"/>
                      <a:gd name="connsiteY14" fmla="*/ 667445 h 934423"/>
                      <a:gd name="connsiteX15" fmla="*/ 46721 w 1161354"/>
                      <a:gd name="connsiteY15" fmla="*/ 734190 h 934423"/>
                      <a:gd name="connsiteX16" fmla="*/ 66744 w 1161354"/>
                      <a:gd name="connsiteY16" fmla="*/ 760887 h 934423"/>
                      <a:gd name="connsiteX17" fmla="*/ 120140 w 1161354"/>
                      <a:gd name="connsiteY17" fmla="*/ 814283 h 934423"/>
                      <a:gd name="connsiteX18" fmla="*/ 193559 w 1161354"/>
                      <a:gd name="connsiteY18" fmla="*/ 854330 h 934423"/>
                      <a:gd name="connsiteX19" fmla="*/ 266978 w 1161354"/>
                      <a:gd name="connsiteY19" fmla="*/ 887702 h 934423"/>
                      <a:gd name="connsiteX20" fmla="*/ 360420 w 1161354"/>
                      <a:gd name="connsiteY20" fmla="*/ 914400 h 934423"/>
                      <a:gd name="connsiteX21" fmla="*/ 407141 w 1161354"/>
                      <a:gd name="connsiteY21" fmla="*/ 927749 h 934423"/>
                      <a:gd name="connsiteX22" fmla="*/ 500584 w 1161354"/>
                      <a:gd name="connsiteY22" fmla="*/ 934423 h 934423"/>
                      <a:gd name="connsiteX23" fmla="*/ 647422 w 1161354"/>
                      <a:gd name="connsiteY23" fmla="*/ 927749 h 934423"/>
                      <a:gd name="connsiteX24" fmla="*/ 734189 w 1161354"/>
                      <a:gd name="connsiteY24" fmla="*/ 914400 h 934423"/>
                      <a:gd name="connsiteX25" fmla="*/ 800934 w 1161354"/>
                      <a:gd name="connsiteY25" fmla="*/ 887702 h 934423"/>
                      <a:gd name="connsiteX26" fmla="*/ 827632 w 1161354"/>
                      <a:gd name="connsiteY26" fmla="*/ 874353 h 934423"/>
                      <a:gd name="connsiteX27" fmla="*/ 861004 w 1161354"/>
                      <a:gd name="connsiteY27" fmla="*/ 861004 h 934423"/>
                      <a:gd name="connsiteX28" fmla="*/ 887702 w 1161354"/>
                      <a:gd name="connsiteY28" fmla="*/ 840981 h 934423"/>
                      <a:gd name="connsiteX29" fmla="*/ 914400 w 1161354"/>
                      <a:gd name="connsiteY29" fmla="*/ 827632 h 934423"/>
                      <a:gd name="connsiteX30" fmla="*/ 974470 w 1161354"/>
                      <a:gd name="connsiteY30" fmla="*/ 780911 h 934423"/>
                      <a:gd name="connsiteX31" fmla="*/ 1061238 w 1161354"/>
                      <a:gd name="connsiteY31" fmla="*/ 707492 h 934423"/>
                      <a:gd name="connsiteX32" fmla="*/ 1101284 w 1161354"/>
                      <a:gd name="connsiteY32" fmla="*/ 640747 h 934423"/>
                      <a:gd name="connsiteX33" fmla="*/ 1121308 w 1161354"/>
                      <a:gd name="connsiteY33" fmla="*/ 580677 h 934423"/>
                      <a:gd name="connsiteX34" fmla="*/ 1148005 w 1161354"/>
                      <a:gd name="connsiteY34" fmla="*/ 460537 h 934423"/>
                      <a:gd name="connsiteX35" fmla="*/ 1161354 w 1161354"/>
                      <a:gd name="connsiteY35" fmla="*/ 387118 h 934423"/>
                      <a:gd name="connsiteX36" fmla="*/ 1154680 w 1161354"/>
                      <a:gd name="connsiteY36" fmla="*/ 320374 h 934423"/>
                      <a:gd name="connsiteX37" fmla="*/ 1101284 w 1161354"/>
                      <a:gd name="connsiteY37" fmla="*/ 220257 h 934423"/>
                      <a:gd name="connsiteX38" fmla="*/ 994493 w 1161354"/>
                      <a:gd name="connsiteY38" fmla="*/ 100117 h 934423"/>
                      <a:gd name="connsiteX39" fmla="*/ 914400 w 1161354"/>
                      <a:gd name="connsiteY39" fmla="*/ 60070 h 934423"/>
                      <a:gd name="connsiteX40" fmla="*/ 714166 w 1161354"/>
                      <a:gd name="connsiteY40" fmla="*/ 33372 h 934423"/>
                      <a:gd name="connsiteX41" fmla="*/ 513932 w 1161354"/>
                      <a:gd name="connsiteY41" fmla="*/ 46721 h 934423"/>
                      <a:gd name="connsiteX42" fmla="*/ 473886 w 1161354"/>
                      <a:gd name="connsiteY42" fmla="*/ 53395 h 934423"/>
                      <a:gd name="connsiteX43" fmla="*/ 407141 w 1161354"/>
                      <a:gd name="connsiteY43" fmla="*/ 80093 h 934423"/>
                      <a:gd name="connsiteX44" fmla="*/ 373769 w 1161354"/>
                      <a:gd name="connsiteY44" fmla="*/ 93442 h 934423"/>
                      <a:gd name="connsiteX45" fmla="*/ 307024 w 1161354"/>
                      <a:gd name="connsiteY45" fmla="*/ 146838 h 934423"/>
                      <a:gd name="connsiteX46" fmla="*/ 273652 w 1161354"/>
                      <a:gd name="connsiteY46" fmla="*/ 220257 h 934423"/>
                      <a:gd name="connsiteX47" fmla="*/ 280327 w 1161354"/>
                      <a:gd name="connsiteY47" fmla="*/ 340397 h 934423"/>
                      <a:gd name="connsiteX48" fmla="*/ 287001 w 1161354"/>
                      <a:gd name="connsiteY48" fmla="*/ 360420 h 93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61354" h="934423">
                        <a:moveTo>
                          <a:pt x="540630" y="6674"/>
                        </a:moveTo>
                        <a:cubicBezTo>
                          <a:pt x="520607" y="4449"/>
                          <a:pt x="500707" y="0"/>
                          <a:pt x="480560" y="0"/>
                        </a:cubicBezTo>
                        <a:cubicBezTo>
                          <a:pt x="455986" y="0"/>
                          <a:pt x="431468" y="3199"/>
                          <a:pt x="407141" y="6674"/>
                        </a:cubicBezTo>
                        <a:cubicBezTo>
                          <a:pt x="400176" y="7669"/>
                          <a:pt x="393883" y="11416"/>
                          <a:pt x="387118" y="13349"/>
                        </a:cubicBezTo>
                        <a:cubicBezTo>
                          <a:pt x="322116" y="31921"/>
                          <a:pt x="379073" y="4233"/>
                          <a:pt x="260303" y="66744"/>
                        </a:cubicBezTo>
                        <a:cubicBezTo>
                          <a:pt x="250459" y="71925"/>
                          <a:pt x="243038" y="80872"/>
                          <a:pt x="233605" y="86768"/>
                        </a:cubicBezTo>
                        <a:cubicBezTo>
                          <a:pt x="176209" y="122642"/>
                          <a:pt x="239930" y="66117"/>
                          <a:pt x="160186" y="140163"/>
                        </a:cubicBezTo>
                        <a:cubicBezTo>
                          <a:pt x="144046" y="155149"/>
                          <a:pt x="124796" y="167998"/>
                          <a:pt x="113465" y="186884"/>
                        </a:cubicBezTo>
                        <a:cubicBezTo>
                          <a:pt x="106791" y="198008"/>
                          <a:pt x="100638" y="209463"/>
                          <a:pt x="93442" y="220257"/>
                        </a:cubicBezTo>
                        <a:cubicBezTo>
                          <a:pt x="75838" y="246664"/>
                          <a:pt x="67245" y="249858"/>
                          <a:pt x="53395" y="280327"/>
                        </a:cubicBezTo>
                        <a:cubicBezTo>
                          <a:pt x="47572" y="293137"/>
                          <a:pt x="44855" y="307150"/>
                          <a:pt x="40046" y="320374"/>
                        </a:cubicBezTo>
                        <a:cubicBezTo>
                          <a:pt x="35952" y="331634"/>
                          <a:pt x="30791" y="342486"/>
                          <a:pt x="26697" y="353746"/>
                        </a:cubicBezTo>
                        <a:cubicBezTo>
                          <a:pt x="21888" y="366970"/>
                          <a:pt x="16401" y="380057"/>
                          <a:pt x="13349" y="393793"/>
                        </a:cubicBezTo>
                        <a:cubicBezTo>
                          <a:pt x="7478" y="420214"/>
                          <a:pt x="0" y="473886"/>
                          <a:pt x="0" y="473886"/>
                        </a:cubicBezTo>
                        <a:cubicBezTo>
                          <a:pt x="631" y="489021"/>
                          <a:pt x="-2425" y="614866"/>
                          <a:pt x="13349" y="667445"/>
                        </a:cubicBezTo>
                        <a:cubicBezTo>
                          <a:pt x="21060" y="693150"/>
                          <a:pt x="31853" y="711888"/>
                          <a:pt x="46721" y="734190"/>
                        </a:cubicBezTo>
                        <a:cubicBezTo>
                          <a:pt x="52891" y="743446"/>
                          <a:pt x="59227" y="752687"/>
                          <a:pt x="66744" y="760887"/>
                        </a:cubicBezTo>
                        <a:cubicBezTo>
                          <a:pt x="83753" y="779442"/>
                          <a:pt x="98556" y="801333"/>
                          <a:pt x="120140" y="814283"/>
                        </a:cubicBezTo>
                        <a:cubicBezTo>
                          <a:pt x="203721" y="864431"/>
                          <a:pt x="98868" y="802680"/>
                          <a:pt x="193559" y="854330"/>
                        </a:cubicBezTo>
                        <a:cubicBezTo>
                          <a:pt x="242538" y="881046"/>
                          <a:pt x="210783" y="870843"/>
                          <a:pt x="266978" y="887702"/>
                        </a:cubicBezTo>
                        <a:cubicBezTo>
                          <a:pt x="298006" y="897010"/>
                          <a:pt x="329273" y="905501"/>
                          <a:pt x="360420" y="914400"/>
                        </a:cubicBezTo>
                        <a:cubicBezTo>
                          <a:pt x="375994" y="918850"/>
                          <a:pt x="390985" y="926595"/>
                          <a:pt x="407141" y="927749"/>
                        </a:cubicBezTo>
                        <a:lnTo>
                          <a:pt x="500584" y="934423"/>
                        </a:lnTo>
                        <a:cubicBezTo>
                          <a:pt x="549530" y="932198"/>
                          <a:pt x="598542" y="931120"/>
                          <a:pt x="647422" y="927749"/>
                        </a:cubicBezTo>
                        <a:cubicBezTo>
                          <a:pt x="662061" y="926739"/>
                          <a:pt x="717747" y="917140"/>
                          <a:pt x="734189" y="914400"/>
                        </a:cubicBezTo>
                        <a:cubicBezTo>
                          <a:pt x="756437" y="905501"/>
                          <a:pt x="778909" y="897141"/>
                          <a:pt x="800934" y="887702"/>
                        </a:cubicBezTo>
                        <a:cubicBezTo>
                          <a:pt x="810079" y="883783"/>
                          <a:pt x="818540" y="878394"/>
                          <a:pt x="827632" y="874353"/>
                        </a:cubicBezTo>
                        <a:cubicBezTo>
                          <a:pt x="838580" y="869487"/>
                          <a:pt x="850531" y="866822"/>
                          <a:pt x="861004" y="861004"/>
                        </a:cubicBezTo>
                        <a:cubicBezTo>
                          <a:pt x="870728" y="855602"/>
                          <a:pt x="878269" y="846877"/>
                          <a:pt x="887702" y="840981"/>
                        </a:cubicBezTo>
                        <a:cubicBezTo>
                          <a:pt x="896139" y="835708"/>
                          <a:pt x="906219" y="833295"/>
                          <a:pt x="914400" y="827632"/>
                        </a:cubicBezTo>
                        <a:cubicBezTo>
                          <a:pt x="935256" y="813193"/>
                          <a:pt x="952718" y="793962"/>
                          <a:pt x="974470" y="780911"/>
                        </a:cubicBezTo>
                        <a:cubicBezTo>
                          <a:pt x="1008393" y="760556"/>
                          <a:pt x="1039478" y="745574"/>
                          <a:pt x="1061238" y="707492"/>
                        </a:cubicBezTo>
                        <a:cubicBezTo>
                          <a:pt x="1091915" y="653806"/>
                          <a:pt x="1077986" y="675695"/>
                          <a:pt x="1101284" y="640747"/>
                        </a:cubicBezTo>
                        <a:cubicBezTo>
                          <a:pt x="1123698" y="551097"/>
                          <a:pt x="1087791" y="689605"/>
                          <a:pt x="1121308" y="580677"/>
                        </a:cubicBezTo>
                        <a:cubicBezTo>
                          <a:pt x="1132084" y="545657"/>
                          <a:pt x="1141047" y="495326"/>
                          <a:pt x="1148005" y="460537"/>
                        </a:cubicBezTo>
                        <a:cubicBezTo>
                          <a:pt x="1157339" y="413864"/>
                          <a:pt x="1152809" y="438392"/>
                          <a:pt x="1161354" y="387118"/>
                        </a:cubicBezTo>
                        <a:cubicBezTo>
                          <a:pt x="1159129" y="364870"/>
                          <a:pt x="1159065" y="342299"/>
                          <a:pt x="1154680" y="320374"/>
                        </a:cubicBezTo>
                        <a:cubicBezTo>
                          <a:pt x="1148934" y="291641"/>
                          <a:pt x="1110166" y="235060"/>
                          <a:pt x="1101284" y="220257"/>
                        </a:cubicBezTo>
                        <a:cubicBezTo>
                          <a:pt x="1073256" y="173543"/>
                          <a:pt x="1049325" y="127533"/>
                          <a:pt x="994493" y="100117"/>
                        </a:cubicBezTo>
                        <a:cubicBezTo>
                          <a:pt x="967795" y="86768"/>
                          <a:pt x="941910" y="71653"/>
                          <a:pt x="914400" y="60070"/>
                        </a:cubicBezTo>
                        <a:cubicBezTo>
                          <a:pt x="857225" y="35996"/>
                          <a:pt x="760348" y="37388"/>
                          <a:pt x="714166" y="33372"/>
                        </a:cubicBezTo>
                        <a:lnTo>
                          <a:pt x="513932" y="46721"/>
                        </a:lnTo>
                        <a:cubicBezTo>
                          <a:pt x="500446" y="47845"/>
                          <a:pt x="486803" y="49359"/>
                          <a:pt x="473886" y="53395"/>
                        </a:cubicBezTo>
                        <a:cubicBezTo>
                          <a:pt x="451015" y="60542"/>
                          <a:pt x="429389" y="71194"/>
                          <a:pt x="407141" y="80093"/>
                        </a:cubicBezTo>
                        <a:cubicBezTo>
                          <a:pt x="396017" y="84543"/>
                          <a:pt x="383125" y="85958"/>
                          <a:pt x="373769" y="93442"/>
                        </a:cubicBezTo>
                        <a:lnTo>
                          <a:pt x="307024" y="146838"/>
                        </a:lnTo>
                        <a:cubicBezTo>
                          <a:pt x="295900" y="171311"/>
                          <a:pt x="277325" y="193627"/>
                          <a:pt x="273652" y="220257"/>
                        </a:cubicBezTo>
                        <a:cubicBezTo>
                          <a:pt x="268172" y="259989"/>
                          <a:pt x="276524" y="300469"/>
                          <a:pt x="280327" y="340397"/>
                        </a:cubicBezTo>
                        <a:cubicBezTo>
                          <a:pt x="280994" y="347401"/>
                          <a:pt x="287001" y="360420"/>
                          <a:pt x="287001" y="360420"/>
                        </a:cubicBezTo>
                      </a:path>
                    </a:pathLst>
                  </a:cu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Vrije vorm 13">
            <a:extLst>
              <a:ext uri="{FF2B5EF4-FFF2-40B4-BE49-F238E27FC236}">
                <a16:creationId xmlns:a16="http://schemas.microsoft.com/office/drawing/2014/main" id="{DCFFEBDC-390C-97C7-4687-624FF9D5581D}"/>
              </a:ext>
            </a:extLst>
          </p:cNvPr>
          <p:cNvSpPr/>
          <p:nvPr/>
        </p:nvSpPr>
        <p:spPr>
          <a:xfrm rot="20581627">
            <a:off x="7072156" y="3330551"/>
            <a:ext cx="1161354" cy="934423"/>
          </a:xfrm>
          <a:custGeom>
            <a:avLst/>
            <a:gdLst>
              <a:gd name="connsiteX0" fmla="*/ 540630 w 1161354"/>
              <a:gd name="connsiteY0" fmla="*/ 6674 h 934423"/>
              <a:gd name="connsiteX1" fmla="*/ 480560 w 1161354"/>
              <a:gd name="connsiteY1" fmla="*/ 0 h 934423"/>
              <a:gd name="connsiteX2" fmla="*/ 407141 w 1161354"/>
              <a:gd name="connsiteY2" fmla="*/ 6674 h 934423"/>
              <a:gd name="connsiteX3" fmla="*/ 387118 w 1161354"/>
              <a:gd name="connsiteY3" fmla="*/ 13349 h 934423"/>
              <a:gd name="connsiteX4" fmla="*/ 260303 w 1161354"/>
              <a:gd name="connsiteY4" fmla="*/ 66744 h 934423"/>
              <a:gd name="connsiteX5" fmla="*/ 233605 w 1161354"/>
              <a:gd name="connsiteY5" fmla="*/ 86768 h 934423"/>
              <a:gd name="connsiteX6" fmla="*/ 160186 w 1161354"/>
              <a:gd name="connsiteY6" fmla="*/ 140163 h 934423"/>
              <a:gd name="connsiteX7" fmla="*/ 113465 w 1161354"/>
              <a:gd name="connsiteY7" fmla="*/ 186884 h 934423"/>
              <a:gd name="connsiteX8" fmla="*/ 93442 w 1161354"/>
              <a:gd name="connsiteY8" fmla="*/ 220257 h 934423"/>
              <a:gd name="connsiteX9" fmla="*/ 53395 w 1161354"/>
              <a:gd name="connsiteY9" fmla="*/ 280327 h 934423"/>
              <a:gd name="connsiteX10" fmla="*/ 40046 w 1161354"/>
              <a:gd name="connsiteY10" fmla="*/ 320374 h 934423"/>
              <a:gd name="connsiteX11" fmla="*/ 26697 w 1161354"/>
              <a:gd name="connsiteY11" fmla="*/ 353746 h 934423"/>
              <a:gd name="connsiteX12" fmla="*/ 13349 w 1161354"/>
              <a:gd name="connsiteY12" fmla="*/ 393793 h 934423"/>
              <a:gd name="connsiteX13" fmla="*/ 0 w 1161354"/>
              <a:gd name="connsiteY13" fmla="*/ 473886 h 934423"/>
              <a:gd name="connsiteX14" fmla="*/ 13349 w 1161354"/>
              <a:gd name="connsiteY14" fmla="*/ 667445 h 934423"/>
              <a:gd name="connsiteX15" fmla="*/ 46721 w 1161354"/>
              <a:gd name="connsiteY15" fmla="*/ 734190 h 934423"/>
              <a:gd name="connsiteX16" fmla="*/ 66744 w 1161354"/>
              <a:gd name="connsiteY16" fmla="*/ 760887 h 934423"/>
              <a:gd name="connsiteX17" fmla="*/ 120140 w 1161354"/>
              <a:gd name="connsiteY17" fmla="*/ 814283 h 934423"/>
              <a:gd name="connsiteX18" fmla="*/ 193559 w 1161354"/>
              <a:gd name="connsiteY18" fmla="*/ 854330 h 934423"/>
              <a:gd name="connsiteX19" fmla="*/ 266978 w 1161354"/>
              <a:gd name="connsiteY19" fmla="*/ 887702 h 934423"/>
              <a:gd name="connsiteX20" fmla="*/ 360420 w 1161354"/>
              <a:gd name="connsiteY20" fmla="*/ 914400 h 934423"/>
              <a:gd name="connsiteX21" fmla="*/ 407141 w 1161354"/>
              <a:gd name="connsiteY21" fmla="*/ 927749 h 934423"/>
              <a:gd name="connsiteX22" fmla="*/ 500584 w 1161354"/>
              <a:gd name="connsiteY22" fmla="*/ 934423 h 934423"/>
              <a:gd name="connsiteX23" fmla="*/ 647422 w 1161354"/>
              <a:gd name="connsiteY23" fmla="*/ 927749 h 934423"/>
              <a:gd name="connsiteX24" fmla="*/ 734189 w 1161354"/>
              <a:gd name="connsiteY24" fmla="*/ 914400 h 934423"/>
              <a:gd name="connsiteX25" fmla="*/ 800934 w 1161354"/>
              <a:gd name="connsiteY25" fmla="*/ 887702 h 934423"/>
              <a:gd name="connsiteX26" fmla="*/ 827632 w 1161354"/>
              <a:gd name="connsiteY26" fmla="*/ 874353 h 934423"/>
              <a:gd name="connsiteX27" fmla="*/ 861004 w 1161354"/>
              <a:gd name="connsiteY27" fmla="*/ 861004 h 934423"/>
              <a:gd name="connsiteX28" fmla="*/ 887702 w 1161354"/>
              <a:gd name="connsiteY28" fmla="*/ 840981 h 934423"/>
              <a:gd name="connsiteX29" fmla="*/ 914400 w 1161354"/>
              <a:gd name="connsiteY29" fmla="*/ 827632 h 934423"/>
              <a:gd name="connsiteX30" fmla="*/ 974470 w 1161354"/>
              <a:gd name="connsiteY30" fmla="*/ 780911 h 934423"/>
              <a:gd name="connsiteX31" fmla="*/ 1061238 w 1161354"/>
              <a:gd name="connsiteY31" fmla="*/ 707492 h 934423"/>
              <a:gd name="connsiteX32" fmla="*/ 1101284 w 1161354"/>
              <a:gd name="connsiteY32" fmla="*/ 640747 h 934423"/>
              <a:gd name="connsiteX33" fmla="*/ 1121308 w 1161354"/>
              <a:gd name="connsiteY33" fmla="*/ 580677 h 934423"/>
              <a:gd name="connsiteX34" fmla="*/ 1148005 w 1161354"/>
              <a:gd name="connsiteY34" fmla="*/ 460537 h 934423"/>
              <a:gd name="connsiteX35" fmla="*/ 1161354 w 1161354"/>
              <a:gd name="connsiteY35" fmla="*/ 387118 h 934423"/>
              <a:gd name="connsiteX36" fmla="*/ 1154680 w 1161354"/>
              <a:gd name="connsiteY36" fmla="*/ 320374 h 934423"/>
              <a:gd name="connsiteX37" fmla="*/ 1101284 w 1161354"/>
              <a:gd name="connsiteY37" fmla="*/ 220257 h 934423"/>
              <a:gd name="connsiteX38" fmla="*/ 994493 w 1161354"/>
              <a:gd name="connsiteY38" fmla="*/ 100117 h 934423"/>
              <a:gd name="connsiteX39" fmla="*/ 914400 w 1161354"/>
              <a:gd name="connsiteY39" fmla="*/ 60070 h 934423"/>
              <a:gd name="connsiteX40" fmla="*/ 714166 w 1161354"/>
              <a:gd name="connsiteY40" fmla="*/ 33372 h 934423"/>
              <a:gd name="connsiteX41" fmla="*/ 513932 w 1161354"/>
              <a:gd name="connsiteY41" fmla="*/ 46721 h 934423"/>
              <a:gd name="connsiteX42" fmla="*/ 473886 w 1161354"/>
              <a:gd name="connsiteY42" fmla="*/ 53395 h 934423"/>
              <a:gd name="connsiteX43" fmla="*/ 407141 w 1161354"/>
              <a:gd name="connsiteY43" fmla="*/ 80093 h 934423"/>
              <a:gd name="connsiteX44" fmla="*/ 373769 w 1161354"/>
              <a:gd name="connsiteY44" fmla="*/ 93442 h 934423"/>
              <a:gd name="connsiteX45" fmla="*/ 307024 w 1161354"/>
              <a:gd name="connsiteY45" fmla="*/ 146838 h 934423"/>
              <a:gd name="connsiteX46" fmla="*/ 273652 w 1161354"/>
              <a:gd name="connsiteY46" fmla="*/ 220257 h 934423"/>
              <a:gd name="connsiteX47" fmla="*/ 280327 w 1161354"/>
              <a:gd name="connsiteY47" fmla="*/ 340397 h 934423"/>
              <a:gd name="connsiteX48" fmla="*/ 287001 w 1161354"/>
              <a:gd name="connsiteY48" fmla="*/ 360420 h 93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61354" h="934423" extrusionOk="0">
                <a:moveTo>
                  <a:pt x="540630" y="6674"/>
                </a:moveTo>
                <a:cubicBezTo>
                  <a:pt x="520074" y="4120"/>
                  <a:pt x="500110" y="224"/>
                  <a:pt x="480560" y="0"/>
                </a:cubicBezTo>
                <a:cubicBezTo>
                  <a:pt x="461765" y="1217"/>
                  <a:pt x="429030" y="3277"/>
                  <a:pt x="407141" y="6674"/>
                </a:cubicBezTo>
                <a:cubicBezTo>
                  <a:pt x="399382" y="8445"/>
                  <a:pt x="393747" y="12169"/>
                  <a:pt x="387118" y="13349"/>
                </a:cubicBezTo>
                <a:cubicBezTo>
                  <a:pt x="315093" y="28078"/>
                  <a:pt x="386097" y="7589"/>
                  <a:pt x="260303" y="66744"/>
                </a:cubicBezTo>
                <a:cubicBezTo>
                  <a:pt x="251175" y="72010"/>
                  <a:pt x="244367" y="78137"/>
                  <a:pt x="233605" y="86768"/>
                </a:cubicBezTo>
                <a:cubicBezTo>
                  <a:pt x="153191" y="119117"/>
                  <a:pt x="224864" y="80302"/>
                  <a:pt x="160186" y="140163"/>
                </a:cubicBezTo>
                <a:cubicBezTo>
                  <a:pt x="143680" y="151657"/>
                  <a:pt x="121849" y="172094"/>
                  <a:pt x="113465" y="186884"/>
                </a:cubicBezTo>
                <a:cubicBezTo>
                  <a:pt x="107030" y="198142"/>
                  <a:pt x="104286" y="210340"/>
                  <a:pt x="93442" y="220257"/>
                </a:cubicBezTo>
                <a:cubicBezTo>
                  <a:pt x="73776" y="246331"/>
                  <a:pt x="68228" y="250662"/>
                  <a:pt x="53395" y="280327"/>
                </a:cubicBezTo>
                <a:cubicBezTo>
                  <a:pt x="48626" y="294707"/>
                  <a:pt x="45032" y="308982"/>
                  <a:pt x="40046" y="320374"/>
                </a:cubicBezTo>
                <a:cubicBezTo>
                  <a:pt x="37230" y="333603"/>
                  <a:pt x="32379" y="344431"/>
                  <a:pt x="26697" y="353746"/>
                </a:cubicBezTo>
                <a:cubicBezTo>
                  <a:pt x="23809" y="365288"/>
                  <a:pt x="16673" y="378777"/>
                  <a:pt x="13349" y="393793"/>
                </a:cubicBezTo>
                <a:cubicBezTo>
                  <a:pt x="7478" y="420214"/>
                  <a:pt x="0" y="473886"/>
                  <a:pt x="0" y="473886"/>
                </a:cubicBezTo>
                <a:cubicBezTo>
                  <a:pt x="-8362" y="488383"/>
                  <a:pt x="-6332" y="606902"/>
                  <a:pt x="13349" y="667445"/>
                </a:cubicBezTo>
                <a:cubicBezTo>
                  <a:pt x="21461" y="687725"/>
                  <a:pt x="26645" y="714929"/>
                  <a:pt x="46721" y="734190"/>
                </a:cubicBezTo>
                <a:cubicBezTo>
                  <a:pt x="52235" y="744618"/>
                  <a:pt x="60115" y="753347"/>
                  <a:pt x="66744" y="760887"/>
                </a:cubicBezTo>
                <a:cubicBezTo>
                  <a:pt x="83712" y="780418"/>
                  <a:pt x="99186" y="800959"/>
                  <a:pt x="120140" y="814283"/>
                </a:cubicBezTo>
                <a:cubicBezTo>
                  <a:pt x="189483" y="887034"/>
                  <a:pt x="95874" y="802840"/>
                  <a:pt x="193559" y="854330"/>
                </a:cubicBezTo>
                <a:cubicBezTo>
                  <a:pt x="246015" y="887930"/>
                  <a:pt x="206170" y="873276"/>
                  <a:pt x="266978" y="887702"/>
                </a:cubicBezTo>
                <a:cubicBezTo>
                  <a:pt x="299350" y="889325"/>
                  <a:pt x="324990" y="905259"/>
                  <a:pt x="360420" y="914400"/>
                </a:cubicBezTo>
                <a:cubicBezTo>
                  <a:pt x="377563" y="920201"/>
                  <a:pt x="390396" y="928372"/>
                  <a:pt x="407141" y="927749"/>
                </a:cubicBezTo>
                <a:cubicBezTo>
                  <a:pt x="429082" y="924236"/>
                  <a:pt x="468046" y="932948"/>
                  <a:pt x="500584" y="934423"/>
                </a:cubicBezTo>
                <a:cubicBezTo>
                  <a:pt x="551902" y="940187"/>
                  <a:pt x="599591" y="930811"/>
                  <a:pt x="647422" y="927749"/>
                </a:cubicBezTo>
                <a:cubicBezTo>
                  <a:pt x="664625" y="926177"/>
                  <a:pt x="718952" y="918133"/>
                  <a:pt x="734189" y="914400"/>
                </a:cubicBezTo>
                <a:cubicBezTo>
                  <a:pt x="752130" y="904026"/>
                  <a:pt x="774261" y="901846"/>
                  <a:pt x="800934" y="887702"/>
                </a:cubicBezTo>
                <a:cubicBezTo>
                  <a:pt x="808987" y="886119"/>
                  <a:pt x="820183" y="876432"/>
                  <a:pt x="827632" y="874353"/>
                </a:cubicBezTo>
                <a:cubicBezTo>
                  <a:pt x="839417" y="870263"/>
                  <a:pt x="851220" y="866410"/>
                  <a:pt x="861004" y="861004"/>
                </a:cubicBezTo>
                <a:cubicBezTo>
                  <a:pt x="870360" y="858871"/>
                  <a:pt x="878963" y="843850"/>
                  <a:pt x="887702" y="840981"/>
                </a:cubicBezTo>
                <a:cubicBezTo>
                  <a:pt x="895152" y="835676"/>
                  <a:pt x="908474" y="833940"/>
                  <a:pt x="914400" y="827632"/>
                </a:cubicBezTo>
                <a:cubicBezTo>
                  <a:pt x="939955" y="811949"/>
                  <a:pt x="951716" y="800900"/>
                  <a:pt x="974470" y="780911"/>
                </a:cubicBezTo>
                <a:cubicBezTo>
                  <a:pt x="1009050" y="762292"/>
                  <a:pt x="1042449" y="746163"/>
                  <a:pt x="1061238" y="707492"/>
                </a:cubicBezTo>
                <a:cubicBezTo>
                  <a:pt x="1088256" y="656168"/>
                  <a:pt x="1075379" y="671793"/>
                  <a:pt x="1101284" y="640747"/>
                </a:cubicBezTo>
                <a:cubicBezTo>
                  <a:pt x="1094925" y="554547"/>
                  <a:pt x="1098809" y="701177"/>
                  <a:pt x="1121308" y="580677"/>
                </a:cubicBezTo>
                <a:cubicBezTo>
                  <a:pt x="1130894" y="552088"/>
                  <a:pt x="1142542" y="499169"/>
                  <a:pt x="1148005" y="460537"/>
                </a:cubicBezTo>
                <a:cubicBezTo>
                  <a:pt x="1162021" y="416042"/>
                  <a:pt x="1155862" y="441376"/>
                  <a:pt x="1161354" y="387118"/>
                </a:cubicBezTo>
                <a:cubicBezTo>
                  <a:pt x="1159345" y="365629"/>
                  <a:pt x="1162592" y="343784"/>
                  <a:pt x="1154680" y="320374"/>
                </a:cubicBezTo>
                <a:cubicBezTo>
                  <a:pt x="1147552" y="291896"/>
                  <a:pt x="1108833" y="239942"/>
                  <a:pt x="1101284" y="220257"/>
                </a:cubicBezTo>
                <a:cubicBezTo>
                  <a:pt x="1075155" y="170345"/>
                  <a:pt x="1043659" y="135448"/>
                  <a:pt x="994493" y="100117"/>
                </a:cubicBezTo>
                <a:cubicBezTo>
                  <a:pt x="967891" y="91115"/>
                  <a:pt x="943482" y="70243"/>
                  <a:pt x="914400" y="60070"/>
                </a:cubicBezTo>
                <a:cubicBezTo>
                  <a:pt x="854410" y="44786"/>
                  <a:pt x="772367" y="41511"/>
                  <a:pt x="714166" y="33372"/>
                </a:cubicBezTo>
                <a:cubicBezTo>
                  <a:pt x="638328" y="39161"/>
                  <a:pt x="603168" y="34474"/>
                  <a:pt x="513932" y="46721"/>
                </a:cubicBezTo>
                <a:cubicBezTo>
                  <a:pt x="500747" y="47822"/>
                  <a:pt x="487044" y="48426"/>
                  <a:pt x="473886" y="53395"/>
                </a:cubicBezTo>
                <a:cubicBezTo>
                  <a:pt x="451263" y="59612"/>
                  <a:pt x="428596" y="75132"/>
                  <a:pt x="407141" y="80093"/>
                </a:cubicBezTo>
                <a:cubicBezTo>
                  <a:pt x="393747" y="82110"/>
                  <a:pt x="385376" y="87771"/>
                  <a:pt x="373769" y="93442"/>
                </a:cubicBezTo>
                <a:cubicBezTo>
                  <a:pt x="351037" y="122659"/>
                  <a:pt x="322372" y="130994"/>
                  <a:pt x="307024" y="146838"/>
                </a:cubicBezTo>
                <a:cubicBezTo>
                  <a:pt x="300069" y="167883"/>
                  <a:pt x="277412" y="191091"/>
                  <a:pt x="273652" y="220257"/>
                </a:cubicBezTo>
                <a:cubicBezTo>
                  <a:pt x="266179" y="256303"/>
                  <a:pt x="278465" y="304243"/>
                  <a:pt x="280327" y="340397"/>
                </a:cubicBezTo>
                <a:cubicBezTo>
                  <a:pt x="280994" y="347401"/>
                  <a:pt x="287001" y="360419"/>
                  <a:pt x="287001" y="360420"/>
                </a:cubicBezTo>
              </a:path>
            </a:pathLst>
          </a:custGeom>
          <a:noFill/>
          <a:ln w="12700">
            <a:solidFill>
              <a:srgbClr val="FF0000"/>
            </a:solidFill>
            <a:extLst>
              <a:ext uri="{C807C97D-BFC1-408E-A445-0C87EB9F89A2}">
                <ask:lineSketchStyleProps xmlns:ask="http://schemas.microsoft.com/office/drawing/2018/sketchyshapes" sd="1219033472">
                  <a:custGeom>
                    <a:avLst/>
                    <a:gdLst>
                      <a:gd name="connsiteX0" fmla="*/ 540630 w 1161354"/>
                      <a:gd name="connsiteY0" fmla="*/ 6674 h 934423"/>
                      <a:gd name="connsiteX1" fmla="*/ 480560 w 1161354"/>
                      <a:gd name="connsiteY1" fmla="*/ 0 h 934423"/>
                      <a:gd name="connsiteX2" fmla="*/ 407141 w 1161354"/>
                      <a:gd name="connsiteY2" fmla="*/ 6674 h 934423"/>
                      <a:gd name="connsiteX3" fmla="*/ 387118 w 1161354"/>
                      <a:gd name="connsiteY3" fmla="*/ 13349 h 934423"/>
                      <a:gd name="connsiteX4" fmla="*/ 260303 w 1161354"/>
                      <a:gd name="connsiteY4" fmla="*/ 66744 h 934423"/>
                      <a:gd name="connsiteX5" fmla="*/ 233605 w 1161354"/>
                      <a:gd name="connsiteY5" fmla="*/ 86768 h 934423"/>
                      <a:gd name="connsiteX6" fmla="*/ 160186 w 1161354"/>
                      <a:gd name="connsiteY6" fmla="*/ 140163 h 934423"/>
                      <a:gd name="connsiteX7" fmla="*/ 113465 w 1161354"/>
                      <a:gd name="connsiteY7" fmla="*/ 186884 h 934423"/>
                      <a:gd name="connsiteX8" fmla="*/ 93442 w 1161354"/>
                      <a:gd name="connsiteY8" fmla="*/ 220257 h 934423"/>
                      <a:gd name="connsiteX9" fmla="*/ 53395 w 1161354"/>
                      <a:gd name="connsiteY9" fmla="*/ 280327 h 934423"/>
                      <a:gd name="connsiteX10" fmla="*/ 40046 w 1161354"/>
                      <a:gd name="connsiteY10" fmla="*/ 320374 h 934423"/>
                      <a:gd name="connsiteX11" fmla="*/ 26697 w 1161354"/>
                      <a:gd name="connsiteY11" fmla="*/ 353746 h 934423"/>
                      <a:gd name="connsiteX12" fmla="*/ 13349 w 1161354"/>
                      <a:gd name="connsiteY12" fmla="*/ 393793 h 934423"/>
                      <a:gd name="connsiteX13" fmla="*/ 0 w 1161354"/>
                      <a:gd name="connsiteY13" fmla="*/ 473886 h 934423"/>
                      <a:gd name="connsiteX14" fmla="*/ 13349 w 1161354"/>
                      <a:gd name="connsiteY14" fmla="*/ 667445 h 934423"/>
                      <a:gd name="connsiteX15" fmla="*/ 46721 w 1161354"/>
                      <a:gd name="connsiteY15" fmla="*/ 734190 h 934423"/>
                      <a:gd name="connsiteX16" fmla="*/ 66744 w 1161354"/>
                      <a:gd name="connsiteY16" fmla="*/ 760887 h 934423"/>
                      <a:gd name="connsiteX17" fmla="*/ 120140 w 1161354"/>
                      <a:gd name="connsiteY17" fmla="*/ 814283 h 934423"/>
                      <a:gd name="connsiteX18" fmla="*/ 193559 w 1161354"/>
                      <a:gd name="connsiteY18" fmla="*/ 854330 h 934423"/>
                      <a:gd name="connsiteX19" fmla="*/ 266978 w 1161354"/>
                      <a:gd name="connsiteY19" fmla="*/ 887702 h 934423"/>
                      <a:gd name="connsiteX20" fmla="*/ 360420 w 1161354"/>
                      <a:gd name="connsiteY20" fmla="*/ 914400 h 934423"/>
                      <a:gd name="connsiteX21" fmla="*/ 407141 w 1161354"/>
                      <a:gd name="connsiteY21" fmla="*/ 927749 h 934423"/>
                      <a:gd name="connsiteX22" fmla="*/ 500584 w 1161354"/>
                      <a:gd name="connsiteY22" fmla="*/ 934423 h 934423"/>
                      <a:gd name="connsiteX23" fmla="*/ 647422 w 1161354"/>
                      <a:gd name="connsiteY23" fmla="*/ 927749 h 934423"/>
                      <a:gd name="connsiteX24" fmla="*/ 734189 w 1161354"/>
                      <a:gd name="connsiteY24" fmla="*/ 914400 h 934423"/>
                      <a:gd name="connsiteX25" fmla="*/ 800934 w 1161354"/>
                      <a:gd name="connsiteY25" fmla="*/ 887702 h 934423"/>
                      <a:gd name="connsiteX26" fmla="*/ 827632 w 1161354"/>
                      <a:gd name="connsiteY26" fmla="*/ 874353 h 934423"/>
                      <a:gd name="connsiteX27" fmla="*/ 861004 w 1161354"/>
                      <a:gd name="connsiteY27" fmla="*/ 861004 h 934423"/>
                      <a:gd name="connsiteX28" fmla="*/ 887702 w 1161354"/>
                      <a:gd name="connsiteY28" fmla="*/ 840981 h 934423"/>
                      <a:gd name="connsiteX29" fmla="*/ 914400 w 1161354"/>
                      <a:gd name="connsiteY29" fmla="*/ 827632 h 934423"/>
                      <a:gd name="connsiteX30" fmla="*/ 974470 w 1161354"/>
                      <a:gd name="connsiteY30" fmla="*/ 780911 h 934423"/>
                      <a:gd name="connsiteX31" fmla="*/ 1061238 w 1161354"/>
                      <a:gd name="connsiteY31" fmla="*/ 707492 h 934423"/>
                      <a:gd name="connsiteX32" fmla="*/ 1101284 w 1161354"/>
                      <a:gd name="connsiteY32" fmla="*/ 640747 h 934423"/>
                      <a:gd name="connsiteX33" fmla="*/ 1121308 w 1161354"/>
                      <a:gd name="connsiteY33" fmla="*/ 580677 h 934423"/>
                      <a:gd name="connsiteX34" fmla="*/ 1148005 w 1161354"/>
                      <a:gd name="connsiteY34" fmla="*/ 460537 h 934423"/>
                      <a:gd name="connsiteX35" fmla="*/ 1161354 w 1161354"/>
                      <a:gd name="connsiteY35" fmla="*/ 387118 h 934423"/>
                      <a:gd name="connsiteX36" fmla="*/ 1154680 w 1161354"/>
                      <a:gd name="connsiteY36" fmla="*/ 320374 h 934423"/>
                      <a:gd name="connsiteX37" fmla="*/ 1101284 w 1161354"/>
                      <a:gd name="connsiteY37" fmla="*/ 220257 h 934423"/>
                      <a:gd name="connsiteX38" fmla="*/ 994493 w 1161354"/>
                      <a:gd name="connsiteY38" fmla="*/ 100117 h 934423"/>
                      <a:gd name="connsiteX39" fmla="*/ 914400 w 1161354"/>
                      <a:gd name="connsiteY39" fmla="*/ 60070 h 934423"/>
                      <a:gd name="connsiteX40" fmla="*/ 714166 w 1161354"/>
                      <a:gd name="connsiteY40" fmla="*/ 33372 h 934423"/>
                      <a:gd name="connsiteX41" fmla="*/ 513932 w 1161354"/>
                      <a:gd name="connsiteY41" fmla="*/ 46721 h 934423"/>
                      <a:gd name="connsiteX42" fmla="*/ 473886 w 1161354"/>
                      <a:gd name="connsiteY42" fmla="*/ 53395 h 934423"/>
                      <a:gd name="connsiteX43" fmla="*/ 407141 w 1161354"/>
                      <a:gd name="connsiteY43" fmla="*/ 80093 h 934423"/>
                      <a:gd name="connsiteX44" fmla="*/ 373769 w 1161354"/>
                      <a:gd name="connsiteY44" fmla="*/ 93442 h 934423"/>
                      <a:gd name="connsiteX45" fmla="*/ 307024 w 1161354"/>
                      <a:gd name="connsiteY45" fmla="*/ 146838 h 934423"/>
                      <a:gd name="connsiteX46" fmla="*/ 273652 w 1161354"/>
                      <a:gd name="connsiteY46" fmla="*/ 220257 h 934423"/>
                      <a:gd name="connsiteX47" fmla="*/ 280327 w 1161354"/>
                      <a:gd name="connsiteY47" fmla="*/ 340397 h 934423"/>
                      <a:gd name="connsiteX48" fmla="*/ 287001 w 1161354"/>
                      <a:gd name="connsiteY48" fmla="*/ 360420 h 93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61354" h="934423">
                        <a:moveTo>
                          <a:pt x="540630" y="6674"/>
                        </a:moveTo>
                        <a:cubicBezTo>
                          <a:pt x="520607" y="4449"/>
                          <a:pt x="500707" y="0"/>
                          <a:pt x="480560" y="0"/>
                        </a:cubicBezTo>
                        <a:cubicBezTo>
                          <a:pt x="455986" y="0"/>
                          <a:pt x="431468" y="3199"/>
                          <a:pt x="407141" y="6674"/>
                        </a:cubicBezTo>
                        <a:cubicBezTo>
                          <a:pt x="400176" y="7669"/>
                          <a:pt x="393883" y="11416"/>
                          <a:pt x="387118" y="13349"/>
                        </a:cubicBezTo>
                        <a:cubicBezTo>
                          <a:pt x="322116" y="31921"/>
                          <a:pt x="379073" y="4233"/>
                          <a:pt x="260303" y="66744"/>
                        </a:cubicBezTo>
                        <a:cubicBezTo>
                          <a:pt x="250459" y="71925"/>
                          <a:pt x="243038" y="80872"/>
                          <a:pt x="233605" y="86768"/>
                        </a:cubicBezTo>
                        <a:cubicBezTo>
                          <a:pt x="176209" y="122642"/>
                          <a:pt x="239930" y="66117"/>
                          <a:pt x="160186" y="140163"/>
                        </a:cubicBezTo>
                        <a:cubicBezTo>
                          <a:pt x="144046" y="155149"/>
                          <a:pt x="124796" y="167998"/>
                          <a:pt x="113465" y="186884"/>
                        </a:cubicBezTo>
                        <a:cubicBezTo>
                          <a:pt x="106791" y="198008"/>
                          <a:pt x="100638" y="209463"/>
                          <a:pt x="93442" y="220257"/>
                        </a:cubicBezTo>
                        <a:cubicBezTo>
                          <a:pt x="75838" y="246664"/>
                          <a:pt x="67245" y="249858"/>
                          <a:pt x="53395" y="280327"/>
                        </a:cubicBezTo>
                        <a:cubicBezTo>
                          <a:pt x="47572" y="293137"/>
                          <a:pt x="44855" y="307150"/>
                          <a:pt x="40046" y="320374"/>
                        </a:cubicBezTo>
                        <a:cubicBezTo>
                          <a:pt x="35952" y="331634"/>
                          <a:pt x="30791" y="342486"/>
                          <a:pt x="26697" y="353746"/>
                        </a:cubicBezTo>
                        <a:cubicBezTo>
                          <a:pt x="21888" y="366970"/>
                          <a:pt x="16401" y="380057"/>
                          <a:pt x="13349" y="393793"/>
                        </a:cubicBezTo>
                        <a:cubicBezTo>
                          <a:pt x="7478" y="420214"/>
                          <a:pt x="0" y="473886"/>
                          <a:pt x="0" y="473886"/>
                        </a:cubicBezTo>
                        <a:cubicBezTo>
                          <a:pt x="631" y="489021"/>
                          <a:pt x="-2425" y="614866"/>
                          <a:pt x="13349" y="667445"/>
                        </a:cubicBezTo>
                        <a:cubicBezTo>
                          <a:pt x="21060" y="693150"/>
                          <a:pt x="31853" y="711888"/>
                          <a:pt x="46721" y="734190"/>
                        </a:cubicBezTo>
                        <a:cubicBezTo>
                          <a:pt x="52891" y="743446"/>
                          <a:pt x="59227" y="752687"/>
                          <a:pt x="66744" y="760887"/>
                        </a:cubicBezTo>
                        <a:cubicBezTo>
                          <a:pt x="83753" y="779442"/>
                          <a:pt x="98556" y="801333"/>
                          <a:pt x="120140" y="814283"/>
                        </a:cubicBezTo>
                        <a:cubicBezTo>
                          <a:pt x="203721" y="864431"/>
                          <a:pt x="98868" y="802680"/>
                          <a:pt x="193559" y="854330"/>
                        </a:cubicBezTo>
                        <a:cubicBezTo>
                          <a:pt x="242538" y="881046"/>
                          <a:pt x="210783" y="870843"/>
                          <a:pt x="266978" y="887702"/>
                        </a:cubicBezTo>
                        <a:cubicBezTo>
                          <a:pt x="298006" y="897010"/>
                          <a:pt x="329273" y="905501"/>
                          <a:pt x="360420" y="914400"/>
                        </a:cubicBezTo>
                        <a:cubicBezTo>
                          <a:pt x="375994" y="918850"/>
                          <a:pt x="390985" y="926595"/>
                          <a:pt x="407141" y="927749"/>
                        </a:cubicBezTo>
                        <a:lnTo>
                          <a:pt x="500584" y="934423"/>
                        </a:lnTo>
                        <a:cubicBezTo>
                          <a:pt x="549530" y="932198"/>
                          <a:pt x="598542" y="931120"/>
                          <a:pt x="647422" y="927749"/>
                        </a:cubicBezTo>
                        <a:cubicBezTo>
                          <a:pt x="662061" y="926739"/>
                          <a:pt x="717747" y="917140"/>
                          <a:pt x="734189" y="914400"/>
                        </a:cubicBezTo>
                        <a:cubicBezTo>
                          <a:pt x="756437" y="905501"/>
                          <a:pt x="778909" y="897141"/>
                          <a:pt x="800934" y="887702"/>
                        </a:cubicBezTo>
                        <a:cubicBezTo>
                          <a:pt x="810079" y="883783"/>
                          <a:pt x="818540" y="878394"/>
                          <a:pt x="827632" y="874353"/>
                        </a:cubicBezTo>
                        <a:cubicBezTo>
                          <a:pt x="838580" y="869487"/>
                          <a:pt x="850531" y="866822"/>
                          <a:pt x="861004" y="861004"/>
                        </a:cubicBezTo>
                        <a:cubicBezTo>
                          <a:pt x="870728" y="855602"/>
                          <a:pt x="878269" y="846877"/>
                          <a:pt x="887702" y="840981"/>
                        </a:cubicBezTo>
                        <a:cubicBezTo>
                          <a:pt x="896139" y="835708"/>
                          <a:pt x="906219" y="833295"/>
                          <a:pt x="914400" y="827632"/>
                        </a:cubicBezTo>
                        <a:cubicBezTo>
                          <a:pt x="935256" y="813193"/>
                          <a:pt x="952718" y="793962"/>
                          <a:pt x="974470" y="780911"/>
                        </a:cubicBezTo>
                        <a:cubicBezTo>
                          <a:pt x="1008393" y="760556"/>
                          <a:pt x="1039478" y="745574"/>
                          <a:pt x="1061238" y="707492"/>
                        </a:cubicBezTo>
                        <a:cubicBezTo>
                          <a:pt x="1091915" y="653806"/>
                          <a:pt x="1077986" y="675695"/>
                          <a:pt x="1101284" y="640747"/>
                        </a:cubicBezTo>
                        <a:cubicBezTo>
                          <a:pt x="1123698" y="551097"/>
                          <a:pt x="1087791" y="689605"/>
                          <a:pt x="1121308" y="580677"/>
                        </a:cubicBezTo>
                        <a:cubicBezTo>
                          <a:pt x="1132084" y="545657"/>
                          <a:pt x="1141047" y="495326"/>
                          <a:pt x="1148005" y="460537"/>
                        </a:cubicBezTo>
                        <a:cubicBezTo>
                          <a:pt x="1157339" y="413864"/>
                          <a:pt x="1152809" y="438392"/>
                          <a:pt x="1161354" y="387118"/>
                        </a:cubicBezTo>
                        <a:cubicBezTo>
                          <a:pt x="1159129" y="364870"/>
                          <a:pt x="1159065" y="342299"/>
                          <a:pt x="1154680" y="320374"/>
                        </a:cubicBezTo>
                        <a:cubicBezTo>
                          <a:pt x="1148934" y="291641"/>
                          <a:pt x="1110166" y="235060"/>
                          <a:pt x="1101284" y="220257"/>
                        </a:cubicBezTo>
                        <a:cubicBezTo>
                          <a:pt x="1073256" y="173543"/>
                          <a:pt x="1049325" y="127533"/>
                          <a:pt x="994493" y="100117"/>
                        </a:cubicBezTo>
                        <a:cubicBezTo>
                          <a:pt x="967795" y="86768"/>
                          <a:pt x="941910" y="71653"/>
                          <a:pt x="914400" y="60070"/>
                        </a:cubicBezTo>
                        <a:cubicBezTo>
                          <a:pt x="857225" y="35996"/>
                          <a:pt x="760348" y="37388"/>
                          <a:pt x="714166" y="33372"/>
                        </a:cubicBezTo>
                        <a:lnTo>
                          <a:pt x="513932" y="46721"/>
                        </a:lnTo>
                        <a:cubicBezTo>
                          <a:pt x="500446" y="47845"/>
                          <a:pt x="486803" y="49359"/>
                          <a:pt x="473886" y="53395"/>
                        </a:cubicBezTo>
                        <a:cubicBezTo>
                          <a:pt x="451015" y="60542"/>
                          <a:pt x="429389" y="71194"/>
                          <a:pt x="407141" y="80093"/>
                        </a:cubicBezTo>
                        <a:cubicBezTo>
                          <a:pt x="396017" y="84543"/>
                          <a:pt x="383125" y="85958"/>
                          <a:pt x="373769" y="93442"/>
                        </a:cubicBezTo>
                        <a:lnTo>
                          <a:pt x="307024" y="146838"/>
                        </a:lnTo>
                        <a:cubicBezTo>
                          <a:pt x="295900" y="171311"/>
                          <a:pt x="277325" y="193627"/>
                          <a:pt x="273652" y="220257"/>
                        </a:cubicBezTo>
                        <a:cubicBezTo>
                          <a:pt x="268172" y="259989"/>
                          <a:pt x="276524" y="300469"/>
                          <a:pt x="280327" y="340397"/>
                        </a:cubicBezTo>
                        <a:cubicBezTo>
                          <a:pt x="280994" y="347401"/>
                          <a:pt x="287001" y="360420"/>
                          <a:pt x="287001" y="360420"/>
                        </a:cubicBezTo>
                      </a:path>
                    </a:pathLst>
                  </a:cu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800471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B1A9406-D838-EDC9-4FC2-F1D89F6801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1E83D7-A8FA-2966-E66A-EE672A8A5492}"/>
              </a:ext>
            </a:extLst>
          </p:cNvPr>
          <p:cNvSpPr>
            <a:spLocks noGrp="1"/>
          </p:cNvSpPr>
          <p:nvPr>
            <p:ph type="title"/>
          </p:nvPr>
        </p:nvSpPr>
        <p:spPr/>
        <p:txBody>
          <a:bodyPr/>
          <a:lstStyle/>
          <a:p>
            <a:r>
              <a:rPr lang="en-US" sz="4000" err="1">
                <a:latin typeface="Fira Sans SemiBold"/>
              </a:rPr>
              <a:t>Standaardisering</a:t>
            </a:r>
            <a:r>
              <a:rPr lang="en-US" sz="4000">
                <a:latin typeface="Fira Sans SemiBold"/>
              </a:rPr>
              <a:t> </a:t>
            </a:r>
            <a:r>
              <a:rPr lang="en-US" sz="4000" err="1">
                <a:latin typeface="Fira Sans SemiBold"/>
              </a:rPr>
              <a:t>binnen</a:t>
            </a:r>
            <a:r>
              <a:rPr lang="en-US" sz="4000">
                <a:latin typeface="Fira Sans SemiBold"/>
              </a:rPr>
              <a:t> </a:t>
            </a:r>
            <a:r>
              <a:rPr lang="en-US" sz="4000" err="1">
                <a:latin typeface="Fira Sans SemiBold"/>
              </a:rPr>
              <a:t>AuthZEN</a:t>
            </a:r>
            <a:endParaRPr lang="en-US" err="1"/>
          </a:p>
        </p:txBody>
      </p:sp>
      <p:sp>
        <p:nvSpPr>
          <p:cNvPr id="3" name="Content Placeholder 2">
            <a:extLst>
              <a:ext uri="{FF2B5EF4-FFF2-40B4-BE49-F238E27FC236}">
                <a16:creationId xmlns:a16="http://schemas.microsoft.com/office/drawing/2014/main" id="{0E58D613-8498-6FF4-03E1-70AE419BBC0C}"/>
              </a:ext>
            </a:extLst>
          </p:cNvPr>
          <p:cNvSpPr>
            <a:spLocks noGrp="1"/>
          </p:cNvSpPr>
          <p:nvPr>
            <p:ph sz="half" idx="1"/>
          </p:nvPr>
        </p:nvSpPr>
        <p:spPr/>
        <p:txBody>
          <a:bodyPr vert="horz" lIns="91440" tIns="45720" rIns="91440" bIns="45720" rtlCol="0" anchor="t">
            <a:normAutofit/>
          </a:bodyPr>
          <a:lstStyle/>
          <a:p>
            <a:r>
              <a:rPr lang="en-US">
                <a:latin typeface="Fira Sans"/>
              </a:rPr>
              <a:t>De </a:t>
            </a:r>
            <a:r>
              <a:rPr lang="en-US" err="1">
                <a:latin typeface="Fira Sans"/>
              </a:rPr>
              <a:t>wijze</a:t>
            </a:r>
            <a:r>
              <a:rPr lang="en-US">
                <a:latin typeface="Fira Sans"/>
              </a:rPr>
              <a:t> van meta-</a:t>
            </a:r>
            <a:r>
              <a:rPr lang="en-US" err="1">
                <a:latin typeface="Fira Sans"/>
              </a:rPr>
              <a:t>modellering</a:t>
            </a:r>
            <a:r>
              <a:rPr lang="en-US">
                <a:latin typeface="Fira Sans"/>
              </a:rPr>
              <a:t> van </a:t>
            </a:r>
            <a:r>
              <a:rPr lang="en-US" err="1">
                <a:latin typeface="Fira Sans"/>
              </a:rPr>
              <a:t>verzoeken</a:t>
            </a:r>
            <a:r>
              <a:rPr lang="en-US">
                <a:latin typeface="Fira Sans"/>
              </a:rPr>
              <a:t> in </a:t>
            </a:r>
            <a:r>
              <a:rPr lang="en-US" err="1">
                <a:latin typeface="Fira Sans"/>
              </a:rPr>
              <a:t>samenhang</a:t>
            </a:r>
            <a:r>
              <a:rPr lang="en-US">
                <a:latin typeface="Fira Sans"/>
              </a:rPr>
              <a:t> met MIM</a:t>
            </a:r>
            <a:endParaRPr lang="en-US"/>
          </a:p>
          <a:p>
            <a:r>
              <a:rPr lang="en-US" err="1">
                <a:latin typeface="Fira Sans"/>
              </a:rPr>
              <a:t>Ontwikkeling</a:t>
            </a:r>
            <a:r>
              <a:rPr lang="en-US">
                <a:latin typeface="Fira Sans"/>
              </a:rPr>
              <a:t> van </a:t>
            </a:r>
            <a:r>
              <a:rPr lang="en-US" err="1">
                <a:latin typeface="Fira Sans"/>
              </a:rPr>
              <a:t>overheidsbrede</a:t>
            </a:r>
            <a:r>
              <a:rPr lang="en-US">
                <a:latin typeface="Fira Sans"/>
              </a:rPr>
              <a:t> meta-</a:t>
            </a:r>
            <a:r>
              <a:rPr lang="en-US" err="1">
                <a:latin typeface="Fira Sans"/>
              </a:rPr>
              <a:t>modellen</a:t>
            </a:r>
            <a:r>
              <a:rPr lang="en-US">
                <a:latin typeface="Fira Sans"/>
              </a:rPr>
              <a:t> </a:t>
            </a:r>
            <a:r>
              <a:rPr lang="en-US" err="1">
                <a:latin typeface="Fira Sans"/>
              </a:rPr>
              <a:t>voor</a:t>
            </a:r>
            <a:r>
              <a:rPr lang="en-US">
                <a:latin typeface="Fira Sans"/>
              </a:rPr>
              <a:t> </a:t>
            </a:r>
            <a:r>
              <a:rPr lang="en-US" err="1">
                <a:latin typeface="Fira Sans"/>
              </a:rPr>
              <a:t>subjecten</a:t>
            </a:r>
            <a:r>
              <a:rPr lang="en-US">
                <a:latin typeface="Fira Sans"/>
              </a:rPr>
              <a:t>,  claims, etc.</a:t>
            </a:r>
          </a:p>
        </p:txBody>
      </p:sp>
      <p:sp>
        <p:nvSpPr>
          <p:cNvPr id="14" name="Oval 8">
            <a:extLst>
              <a:ext uri="{FF2B5EF4-FFF2-40B4-BE49-F238E27FC236}">
                <a16:creationId xmlns:a16="http://schemas.microsoft.com/office/drawing/2014/main" id="{2CD2F570-AC75-BE0D-5CDB-A2A28678C7FC}"/>
              </a:ext>
            </a:extLst>
          </p:cNvPr>
          <p:cNvSpPr/>
          <p:nvPr/>
        </p:nvSpPr>
        <p:spPr>
          <a:xfrm>
            <a:off x="11420285" y="383969"/>
            <a:ext cx="581681" cy="597636"/>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800" err="1">
                <a:latin typeface="Fira Sans" panose="020B0503050000020004" pitchFamily="34" charset="0"/>
                <a:ea typeface="Fira Mono" panose="020B0509050000020004" pitchFamily="49" charset="0"/>
              </a:rPr>
              <a:t>Ontwerp</a:t>
            </a:r>
          </a:p>
        </p:txBody>
      </p:sp>
      <p:sp>
        <p:nvSpPr>
          <p:cNvPr id="15" name="Oval 13">
            <a:extLst>
              <a:ext uri="{FF2B5EF4-FFF2-40B4-BE49-F238E27FC236}">
                <a16:creationId xmlns:a16="http://schemas.microsoft.com/office/drawing/2014/main" id="{F37A6957-9F38-8C54-6347-48BE41B61C02}"/>
              </a:ext>
            </a:extLst>
          </p:cNvPr>
          <p:cNvSpPr/>
          <p:nvPr/>
        </p:nvSpPr>
        <p:spPr>
          <a:xfrm>
            <a:off x="11663835" y="-425244"/>
            <a:ext cx="774847" cy="786985"/>
          </a:xfrm>
          <a:prstGeom prst="ellipse">
            <a:avLst/>
          </a:prstGeom>
          <a:solidFill>
            <a:srgbClr val="112F5C"/>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900" err="1">
                <a:latin typeface="Fira Sans" panose="020B0503050000020004" pitchFamily="34" charset="0"/>
                <a:ea typeface="Fira Mono" panose="020B0509050000020004" pitchFamily="49" charset="0"/>
              </a:rPr>
              <a:t>Toegangs-verlening</a:t>
            </a:r>
            <a:endParaRPr lang="en-US" sz="900">
              <a:latin typeface="Fira Sans" panose="020B0503050000020004" pitchFamily="34" charset="0"/>
              <a:ea typeface="Fira Mono" panose="020B0509050000020004" pitchFamily="49" charset="0"/>
            </a:endParaRPr>
          </a:p>
        </p:txBody>
      </p:sp>
      <p:sp>
        <p:nvSpPr>
          <p:cNvPr id="16" name="Oval 14">
            <a:extLst>
              <a:ext uri="{FF2B5EF4-FFF2-40B4-BE49-F238E27FC236}">
                <a16:creationId xmlns:a16="http://schemas.microsoft.com/office/drawing/2014/main" id="{3A4A1FA8-37EB-EA13-DEC8-E41354926C3D}"/>
              </a:ext>
            </a:extLst>
          </p:cNvPr>
          <p:cNvSpPr/>
          <p:nvPr/>
        </p:nvSpPr>
        <p:spPr>
          <a:xfrm>
            <a:off x="10793056" y="819336"/>
            <a:ext cx="581681" cy="597636"/>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US" sz="800" err="1">
                <a:solidFill>
                  <a:schemeClr val="tx1"/>
                </a:solidFill>
                <a:latin typeface="Fira Sans" panose="020B0503050000020004" pitchFamily="34" charset="0"/>
                <a:ea typeface="Fira Mono" panose="020B0509050000020004" pitchFamily="49" charset="0"/>
              </a:rPr>
              <a:t>Informatie</a:t>
            </a:r>
            <a:endParaRPr lang="en-US" sz="900" err="1">
              <a:latin typeface="Fira Sans" panose="020B0503050000020004" pitchFamily="34" charset="0"/>
              <a:ea typeface="Fira Mono" panose="020B0509050000020004" pitchFamily="49" charset="0"/>
            </a:endParaRPr>
          </a:p>
        </p:txBody>
      </p:sp>
      <p:sp>
        <p:nvSpPr>
          <p:cNvPr id="17" name="Oval 14">
            <a:extLst>
              <a:ext uri="{FF2B5EF4-FFF2-40B4-BE49-F238E27FC236}">
                <a16:creationId xmlns:a16="http://schemas.microsoft.com/office/drawing/2014/main" id="{51E14CB1-2631-8E32-E806-2D093A8682A9}"/>
              </a:ext>
            </a:extLst>
          </p:cNvPr>
          <p:cNvSpPr/>
          <p:nvPr/>
        </p:nvSpPr>
        <p:spPr>
          <a:xfrm>
            <a:off x="11610319" y="1093052"/>
            <a:ext cx="581681" cy="597636"/>
          </a:xfrm>
          <a:prstGeom prst="ellipse">
            <a:avLst/>
          </a:prstGeom>
          <a:solidFill>
            <a:srgbClr val="00B0F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US" sz="800">
                <a:solidFill>
                  <a:schemeClr val="tx1">
                    <a:alpha val="45000"/>
                  </a:schemeClr>
                </a:solidFill>
                <a:latin typeface="Fira Sans" panose="020B0503050000020004" pitchFamily="34" charset="0"/>
                <a:ea typeface="Fira Mono" panose="020B0509050000020004" pitchFamily="49" charset="0"/>
              </a:rPr>
              <a:t>Functio-</a:t>
            </a:r>
            <a:br>
              <a:rPr lang="en-US" sz="800">
                <a:solidFill>
                  <a:schemeClr val="tx1">
                    <a:alpha val="45000"/>
                  </a:schemeClr>
                </a:solidFill>
                <a:latin typeface="Fira Sans" panose="020B0503050000020004" pitchFamily="34" charset="0"/>
                <a:ea typeface="Fira Mono" panose="020B0509050000020004" pitchFamily="49" charset="0"/>
              </a:rPr>
            </a:br>
            <a:r>
              <a:rPr lang="en-US" sz="800" err="1">
                <a:solidFill>
                  <a:schemeClr val="tx1">
                    <a:alpha val="45000"/>
                  </a:schemeClr>
                </a:solidFill>
                <a:latin typeface="Fira Sans" panose="020B0503050000020004" pitchFamily="34" charset="0"/>
                <a:ea typeface="Fira Mono" panose="020B0509050000020004" pitchFamily="49" charset="0"/>
              </a:rPr>
              <a:t>naliteit</a:t>
            </a:r>
            <a:endParaRPr lang="en-US" sz="900">
              <a:solidFill>
                <a:schemeClr val="lt1">
                  <a:alpha val="45000"/>
                </a:schemeClr>
              </a:solidFill>
              <a:latin typeface="Fira Sans" panose="020B0503050000020004" pitchFamily="34" charset="0"/>
              <a:ea typeface="Fira Mono" panose="020B0509050000020004" pitchFamily="49" charset="0"/>
            </a:endParaRPr>
          </a:p>
        </p:txBody>
      </p:sp>
      <p:sp>
        <p:nvSpPr>
          <p:cNvPr id="18" name="Oval 14">
            <a:extLst>
              <a:ext uri="{FF2B5EF4-FFF2-40B4-BE49-F238E27FC236}">
                <a16:creationId xmlns:a16="http://schemas.microsoft.com/office/drawing/2014/main" id="{3FC0937A-4D8B-EB9C-D8DE-79785A29EA22}"/>
              </a:ext>
            </a:extLst>
          </p:cNvPr>
          <p:cNvSpPr/>
          <p:nvPr/>
        </p:nvSpPr>
        <p:spPr>
          <a:xfrm>
            <a:off x="10885960" y="-31366"/>
            <a:ext cx="581681" cy="597636"/>
          </a:xfrm>
          <a:prstGeom prst="ellipse">
            <a:avLst/>
          </a:prstGeom>
          <a:solidFill>
            <a:srgbClr val="00B0F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US" sz="800" err="1">
                <a:solidFill>
                  <a:schemeClr val="tx1">
                    <a:alpha val="45000"/>
                  </a:schemeClr>
                </a:solidFill>
                <a:latin typeface="Fira Sans" panose="020B0503050000020004" pitchFamily="34" charset="0"/>
                <a:ea typeface="Fira Mono" panose="020B0509050000020004" pitchFamily="49" charset="0"/>
              </a:rPr>
              <a:t>Inzicht</a:t>
            </a:r>
            <a:endParaRPr lang="en-US" sz="900">
              <a:solidFill>
                <a:schemeClr val="lt1">
                  <a:alpha val="45000"/>
                </a:schemeClr>
              </a:solidFill>
              <a:latin typeface="Fira Sans" panose="020B0503050000020004" pitchFamily="34" charset="0"/>
              <a:ea typeface="Fira Mono" panose="020B0509050000020004" pitchFamily="49" charset="0"/>
            </a:endParaRPr>
          </a:p>
        </p:txBody>
      </p:sp>
      <p:pic>
        <p:nvPicPr>
          <p:cNvPr id="4" name="Graphic 3">
            <a:extLst>
              <a:ext uri="{FF2B5EF4-FFF2-40B4-BE49-F238E27FC236}">
                <a16:creationId xmlns:a16="http://schemas.microsoft.com/office/drawing/2014/main" id="{337841A3-FF53-C0BA-3838-BC488DC475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33853" y="2071119"/>
            <a:ext cx="5031723" cy="3487853"/>
          </a:xfrm>
          <a:prstGeom prst="rect">
            <a:avLst/>
          </a:prstGeom>
        </p:spPr>
      </p:pic>
      <p:sp>
        <p:nvSpPr>
          <p:cNvPr id="6" name="Oval 5">
            <a:extLst>
              <a:ext uri="{FF2B5EF4-FFF2-40B4-BE49-F238E27FC236}">
                <a16:creationId xmlns:a16="http://schemas.microsoft.com/office/drawing/2014/main" id="{622BECD8-D6FA-FAA4-81AA-9A18DFA4BDA0}"/>
              </a:ext>
            </a:extLst>
          </p:cNvPr>
          <p:cNvSpPr/>
          <p:nvPr/>
        </p:nvSpPr>
        <p:spPr>
          <a:xfrm>
            <a:off x="5976134" y="3127059"/>
            <a:ext cx="5489477" cy="1608890"/>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6754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1E973-CF41-7B6B-D274-B39C18B85B3C}"/>
            </a:ext>
          </a:extLst>
        </p:cNvPr>
        <p:cNvGrpSpPr/>
        <p:nvPr/>
      </p:nvGrpSpPr>
      <p:grpSpPr>
        <a:xfrm>
          <a:off x="0" y="0"/>
          <a:ext cx="0" cy="0"/>
          <a:chOff x="0" y="0"/>
          <a:chExt cx="0" cy="0"/>
        </a:xfrm>
      </p:grpSpPr>
      <p:pic>
        <p:nvPicPr>
          <p:cNvPr id="5" name="Tijdelijke aanduiding voor inhoud 24" descr="Afbeelding met schermopname, tekst, lijn&#10;&#10;Door AI gegenereerde inhoud is mogelijk onjuist.">
            <a:extLst>
              <a:ext uri="{FF2B5EF4-FFF2-40B4-BE49-F238E27FC236}">
                <a16:creationId xmlns:a16="http://schemas.microsoft.com/office/drawing/2014/main" id="{1B9BA0E8-C142-8D65-6C72-3FD5F50579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771" y="3230435"/>
            <a:ext cx="9938189" cy="3554431"/>
          </a:xfrm>
          <a:prstGeom prst="rect">
            <a:avLst/>
          </a:prstGeom>
        </p:spPr>
      </p:pic>
      <p:sp>
        <p:nvSpPr>
          <p:cNvPr id="2" name="Title 1">
            <a:extLst>
              <a:ext uri="{FF2B5EF4-FFF2-40B4-BE49-F238E27FC236}">
                <a16:creationId xmlns:a16="http://schemas.microsoft.com/office/drawing/2014/main" id="{51452F68-399C-2E94-3CF2-1B2C6688CBA7}"/>
              </a:ext>
            </a:extLst>
          </p:cNvPr>
          <p:cNvSpPr>
            <a:spLocks noGrp="1"/>
          </p:cNvSpPr>
          <p:nvPr>
            <p:ph type="title"/>
          </p:nvPr>
        </p:nvSpPr>
        <p:spPr/>
        <p:txBody>
          <a:bodyPr/>
          <a:lstStyle/>
          <a:p>
            <a:r>
              <a:rPr lang="en-US" sz="4000" err="1">
                <a:latin typeface="Fira Sans SemiBold"/>
              </a:rPr>
              <a:t>Standaardisering</a:t>
            </a:r>
            <a:r>
              <a:rPr lang="en-US" sz="4000">
                <a:latin typeface="Fira Sans SemiBold"/>
              </a:rPr>
              <a:t> </a:t>
            </a:r>
            <a:r>
              <a:rPr lang="en-US" sz="4000" err="1">
                <a:latin typeface="Fira Sans SemiBold"/>
              </a:rPr>
              <a:t>binnen</a:t>
            </a:r>
            <a:r>
              <a:rPr lang="en-US" sz="4000">
                <a:latin typeface="Fira Sans SemiBold"/>
              </a:rPr>
              <a:t> </a:t>
            </a:r>
            <a:r>
              <a:rPr lang="en-US" sz="4000" err="1">
                <a:latin typeface="Fira Sans SemiBold"/>
              </a:rPr>
              <a:t>AuthZEN</a:t>
            </a:r>
            <a:endParaRPr lang="en-US" err="1"/>
          </a:p>
        </p:txBody>
      </p:sp>
      <p:sp>
        <p:nvSpPr>
          <p:cNvPr id="3" name="Content Placeholder 2">
            <a:extLst>
              <a:ext uri="{FF2B5EF4-FFF2-40B4-BE49-F238E27FC236}">
                <a16:creationId xmlns:a16="http://schemas.microsoft.com/office/drawing/2014/main" id="{2F7145EA-8E77-18DF-6D77-B1EE981758A3}"/>
              </a:ext>
            </a:extLst>
          </p:cNvPr>
          <p:cNvSpPr>
            <a:spLocks noGrp="1"/>
          </p:cNvSpPr>
          <p:nvPr>
            <p:ph sz="half" idx="1"/>
          </p:nvPr>
        </p:nvSpPr>
        <p:spPr>
          <a:xfrm>
            <a:off x="838199" y="1825625"/>
            <a:ext cx="10750599" cy="1404810"/>
          </a:xfrm>
        </p:spPr>
        <p:txBody>
          <a:bodyPr vert="horz" lIns="91440" tIns="45720" rIns="91440" bIns="45720" rtlCol="0" anchor="t">
            <a:normAutofit/>
          </a:bodyPr>
          <a:lstStyle/>
          <a:p>
            <a:r>
              <a:rPr lang="en-US">
                <a:latin typeface="Fira Sans"/>
              </a:rPr>
              <a:t>De </a:t>
            </a:r>
            <a:r>
              <a:rPr lang="en-US" err="1">
                <a:latin typeface="Fira Sans"/>
              </a:rPr>
              <a:t>wijze</a:t>
            </a:r>
            <a:r>
              <a:rPr lang="en-US">
                <a:latin typeface="Fira Sans"/>
              </a:rPr>
              <a:t> van meta-</a:t>
            </a:r>
            <a:r>
              <a:rPr lang="en-US" err="1">
                <a:latin typeface="Fira Sans"/>
              </a:rPr>
              <a:t>modellering</a:t>
            </a:r>
            <a:r>
              <a:rPr lang="en-US">
                <a:latin typeface="Fira Sans"/>
              </a:rPr>
              <a:t> van </a:t>
            </a:r>
            <a:r>
              <a:rPr lang="en-US" err="1">
                <a:latin typeface="Fira Sans"/>
              </a:rPr>
              <a:t>verzoeken</a:t>
            </a:r>
            <a:r>
              <a:rPr lang="en-US">
                <a:latin typeface="Fira Sans"/>
              </a:rPr>
              <a:t> in </a:t>
            </a:r>
            <a:r>
              <a:rPr lang="en-US" err="1">
                <a:latin typeface="Fira Sans"/>
              </a:rPr>
              <a:t>samenhang</a:t>
            </a:r>
            <a:r>
              <a:rPr lang="en-US">
                <a:latin typeface="Fira Sans"/>
              </a:rPr>
              <a:t> met MIM</a:t>
            </a:r>
            <a:endParaRPr lang="en-US"/>
          </a:p>
          <a:p>
            <a:r>
              <a:rPr lang="en-US" err="1">
                <a:latin typeface="Fira Sans"/>
              </a:rPr>
              <a:t>Ontwikkeling</a:t>
            </a:r>
            <a:r>
              <a:rPr lang="en-US">
                <a:latin typeface="Fira Sans"/>
              </a:rPr>
              <a:t> van </a:t>
            </a:r>
            <a:r>
              <a:rPr lang="en-US" err="1">
                <a:latin typeface="Fira Sans"/>
              </a:rPr>
              <a:t>overheidsbrede</a:t>
            </a:r>
            <a:r>
              <a:rPr lang="en-US">
                <a:latin typeface="Fira Sans"/>
              </a:rPr>
              <a:t> meta-</a:t>
            </a:r>
            <a:r>
              <a:rPr lang="en-US" err="1">
                <a:latin typeface="Fira Sans"/>
              </a:rPr>
              <a:t>modellen</a:t>
            </a:r>
            <a:r>
              <a:rPr lang="en-US">
                <a:latin typeface="Fira Sans"/>
              </a:rPr>
              <a:t> </a:t>
            </a:r>
            <a:r>
              <a:rPr lang="en-US" err="1">
                <a:latin typeface="Fira Sans"/>
              </a:rPr>
              <a:t>voor</a:t>
            </a:r>
            <a:r>
              <a:rPr lang="en-US">
                <a:latin typeface="Fira Sans"/>
              </a:rPr>
              <a:t> </a:t>
            </a:r>
            <a:r>
              <a:rPr lang="en-US" err="1">
                <a:latin typeface="Fira Sans"/>
              </a:rPr>
              <a:t>subjecten</a:t>
            </a:r>
            <a:r>
              <a:rPr lang="en-US">
                <a:latin typeface="Fira Sans"/>
              </a:rPr>
              <a:t>,  claims, etc.</a:t>
            </a:r>
          </a:p>
        </p:txBody>
      </p:sp>
      <p:sp>
        <p:nvSpPr>
          <p:cNvPr id="6" name="Oval 5">
            <a:extLst>
              <a:ext uri="{FF2B5EF4-FFF2-40B4-BE49-F238E27FC236}">
                <a16:creationId xmlns:a16="http://schemas.microsoft.com/office/drawing/2014/main" id="{0223F5AA-BC13-EF02-1299-26840E780BE2}"/>
              </a:ext>
            </a:extLst>
          </p:cNvPr>
          <p:cNvSpPr/>
          <p:nvPr/>
        </p:nvSpPr>
        <p:spPr>
          <a:xfrm>
            <a:off x="838199" y="4101228"/>
            <a:ext cx="6531109" cy="1068033"/>
          </a:xfrm>
          <a:custGeom>
            <a:avLst/>
            <a:gdLst>
              <a:gd name="connsiteX0" fmla="*/ 0 w 6531109"/>
              <a:gd name="connsiteY0" fmla="*/ 534017 h 1068033"/>
              <a:gd name="connsiteX1" fmla="*/ 3265555 w 6531109"/>
              <a:gd name="connsiteY1" fmla="*/ 0 h 1068033"/>
              <a:gd name="connsiteX2" fmla="*/ 6531110 w 6531109"/>
              <a:gd name="connsiteY2" fmla="*/ 534017 h 1068033"/>
              <a:gd name="connsiteX3" fmla="*/ 3265555 w 6531109"/>
              <a:gd name="connsiteY3" fmla="*/ 1068034 h 1068033"/>
              <a:gd name="connsiteX4" fmla="*/ 0 w 6531109"/>
              <a:gd name="connsiteY4" fmla="*/ 534017 h 1068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1109" h="1068033" extrusionOk="0">
                <a:moveTo>
                  <a:pt x="0" y="534017"/>
                </a:moveTo>
                <a:cubicBezTo>
                  <a:pt x="-173547" y="433545"/>
                  <a:pt x="1443515" y="161017"/>
                  <a:pt x="3265555" y="0"/>
                </a:cubicBezTo>
                <a:cubicBezTo>
                  <a:pt x="5100394" y="54229"/>
                  <a:pt x="6524275" y="189330"/>
                  <a:pt x="6531110" y="534017"/>
                </a:cubicBezTo>
                <a:cubicBezTo>
                  <a:pt x="6401900" y="852658"/>
                  <a:pt x="4985853" y="1097798"/>
                  <a:pt x="3265555" y="1068034"/>
                </a:cubicBezTo>
                <a:cubicBezTo>
                  <a:pt x="1465774" y="1081439"/>
                  <a:pt x="47916" y="872555"/>
                  <a:pt x="0" y="534017"/>
                </a:cubicBezTo>
                <a:close/>
              </a:path>
            </a:pathLst>
          </a:custGeom>
          <a:noFill/>
          <a:ln w="41275">
            <a:solidFill>
              <a:srgbClr val="FF0000"/>
            </a:solidFill>
            <a:prstDash val="solid"/>
            <a:extLst>
              <a:ext uri="{C807C97D-BFC1-408E-A445-0C87EB9F89A2}">
                <ask:lineSketchStyleProps xmlns:ask="http://schemas.microsoft.com/office/drawing/2018/sketchyshapes" sd="2594157703">
                  <a:prstGeom prst="ellipse">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Vrije vorm 6">
            <a:extLst>
              <a:ext uri="{FF2B5EF4-FFF2-40B4-BE49-F238E27FC236}">
                <a16:creationId xmlns:a16="http://schemas.microsoft.com/office/drawing/2014/main" id="{B2A5C893-5E7E-9823-2FEA-440A4EDE0B84}"/>
              </a:ext>
            </a:extLst>
          </p:cNvPr>
          <p:cNvSpPr/>
          <p:nvPr/>
        </p:nvSpPr>
        <p:spPr>
          <a:xfrm>
            <a:off x="727448" y="3994820"/>
            <a:ext cx="6594426" cy="1237951"/>
          </a:xfrm>
          <a:custGeom>
            <a:avLst/>
            <a:gdLst>
              <a:gd name="connsiteX0" fmla="*/ 2160794 w 6594426"/>
              <a:gd name="connsiteY0" fmla="*/ 294750 h 1237951"/>
              <a:gd name="connsiteX1" fmla="*/ 343995 w 6594426"/>
              <a:gd name="connsiteY1" fmla="*/ 609150 h 1237951"/>
              <a:gd name="connsiteX2" fmla="*/ 112223 w 6594426"/>
              <a:gd name="connsiteY2" fmla="*/ 707400 h 1237951"/>
              <a:gd name="connsiteX3" fmla="*/ 82316 w 6594426"/>
              <a:gd name="connsiteY3" fmla="*/ 722138 h 1237951"/>
              <a:gd name="connsiteX4" fmla="*/ 22505 w 6594426"/>
              <a:gd name="connsiteY4" fmla="*/ 766350 h 1237951"/>
              <a:gd name="connsiteX5" fmla="*/ 7552 w 6594426"/>
              <a:gd name="connsiteY5" fmla="*/ 790913 h 1237951"/>
              <a:gd name="connsiteX6" fmla="*/ 75 w 6594426"/>
              <a:gd name="connsiteY6" fmla="*/ 805650 h 1237951"/>
              <a:gd name="connsiteX7" fmla="*/ 15028 w 6594426"/>
              <a:gd name="connsiteY7" fmla="*/ 840037 h 1237951"/>
              <a:gd name="connsiteX8" fmla="*/ 22505 w 6594426"/>
              <a:gd name="connsiteY8" fmla="*/ 854775 h 1237951"/>
              <a:gd name="connsiteX9" fmla="*/ 82316 w 6594426"/>
              <a:gd name="connsiteY9" fmla="*/ 889163 h 1237951"/>
              <a:gd name="connsiteX10" fmla="*/ 104747 w 6594426"/>
              <a:gd name="connsiteY10" fmla="*/ 903900 h 1237951"/>
              <a:gd name="connsiteX11" fmla="*/ 306613 w 6594426"/>
              <a:gd name="connsiteY11" fmla="*/ 962851 h 1237951"/>
              <a:gd name="connsiteX12" fmla="*/ 433715 w 6594426"/>
              <a:gd name="connsiteY12" fmla="*/ 992325 h 1237951"/>
              <a:gd name="connsiteX13" fmla="*/ 478573 w 6594426"/>
              <a:gd name="connsiteY13" fmla="*/ 997238 h 1237951"/>
              <a:gd name="connsiteX14" fmla="*/ 523433 w 6594426"/>
              <a:gd name="connsiteY14" fmla="*/ 1007063 h 1237951"/>
              <a:gd name="connsiteX15" fmla="*/ 628104 w 6594426"/>
              <a:gd name="connsiteY15" fmla="*/ 1016888 h 1237951"/>
              <a:gd name="connsiteX16" fmla="*/ 680440 w 6594426"/>
              <a:gd name="connsiteY16" fmla="*/ 1021800 h 1237951"/>
              <a:gd name="connsiteX17" fmla="*/ 904736 w 6594426"/>
              <a:gd name="connsiteY17" fmla="*/ 1046363 h 1237951"/>
              <a:gd name="connsiteX18" fmla="*/ 1024360 w 6594426"/>
              <a:gd name="connsiteY18" fmla="*/ 1056188 h 1237951"/>
              <a:gd name="connsiteX19" fmla="*/ 1091649 w 6594426"/>
              <a:gd name="connsiteY19" fmla="*/ 1061101 h 1237951"/>
              <a:gd name="connsiteX20" fmla="*/ 1293516 w 6594426"/>
              <a:gd name="connsiteY20" fmla="*/ 1080751 h 1237951"/>
              <a:gd name="connsiteX21" fmla="*/ 1443047 w 6594426"/>
              <a:gd name="connsiteY21" fmla="*/ 1090576 h 1237951"/>
              <a:gd name="connsiteX22" fmla="*/ 1592578 w 6594426"/>
              <a:gd name="connsiteY22" fmla="*/ 1110225 h 1237951"/>
              <a:gd name="connsiteX23" fmla="*/ 1667343 w 6594426"/>
              <a:gd name="connsiteY23" fmla="*/ 1115138 h 1237951"/>
              <a:gd name="connsiteX24" fmla="*/ 1824350 w 6594426"/>
              <a:gd name="connsiteY24" fmla="*/ 1129875 h 1237951"/>
              <a:gd name="connsiteX25" fmla="*/ 1899115 w 6594426"/>
              <a:gd name="connsiteY25" fmla="*/ 1139700 h 1237951"/>
              <a:gd name="connsiteX26" fmla="*/ 2056123 w 6594426"/>
              <a:gd name="connsiteY26" fmla="*/ 1149526 h 1237951"/>
              <a:gd name="connsiteX27" fmla="*/ 2370138 w 6594426"/>
              <a:gd name="connsiteY27" fmla="*/ 1174088 h 1237951"/>
              <a:gd name="connsiteX28" fmla="*/ 2609386 w 6594426"/>
              <a:gd name="connsiteY28" fmla="*/ 1188826 h 1237951"/>
              <a:gd name="connsiteX29" fmla="*/ 2691628 w 6594426"/>
              <a:gd name="connsiteY29" fmla="*/ 1193738 h 1237951"/>
              <a:gd name="connsiteX30" fmla="*/ 2848636 w 6594426"/>
              <a:gd name="connsiteY30" fmla="*/ 1198650 h 1237951"/>
              <a:gd name="connsiteX31" fmla="*/ 3087885 w 6594426"/>
              <a:gd name="connsiteY31" fmla="*/ 1213388 h 1237951"/>
              <a:gd name="connsiteX32" fmla="*/ 3162651 w 6594426"/>
              <a:gd name="connsiteY32" fmla="*/ 1218300 h 1237951"/>
              <a:gd name="connsiteX33" fmla="*/ 3244893 w 6594426"/>
              <a:gd name="connsiteY33" fmla="*/ 1223213 h 1237951"/>
              <a:gd name="connsiteX34" fmla="*/ 3319657 w 6594426"/>
              <a:gd name="connsiteY34" fmla="*/ 1228125 h 1237951"/>
              <a:gd name="connsiteX35" fmla="*/ 3626196 w 6594426"/>
              <a:gd name="connsiteY35" fmla="*/ 1237951 h 1237951"/>
              <a:gd name="connsiteX36" fmla="*/ 4000022 w 6594426"/>
              <a:gd name="connsiteY36" fmla="*/ 1233038 h 1237951"/>
              <a:gd name="connsiteX37" fmla="*/ 4157030 w 6594426"/>
              <a:gd name="connsiteY37" fmla="*/ 1223213 h 1237951"/>
              <a:gd name="connsiteX38" fmla="*/ 4306561 w 6594426"/>
              <a:gd name="connsiteY38" fmla="*/ 1213388 h 1237951"/>
              <a:gd name="connsiteX39" fmla="*/ 4381327 w 6594426"/>
              <a:gd name="connsiteY39" fmla="*/ 1208475 h 1237951"/>
              <a:gd name="connsiteX40" fmla="*/ 4456091 w 6594426"/>
              <a:gd name="connsiteY40" fmla="*/ 1198650 h 1237951"/>
              <a:gd name="connsiteX41" fmla="*/ 4680388 w 6594426"/>
              <a:gd name="connsiteY41" fmla="*/ 1183913 h 1237951"/>
              <a:gd name="connsiteX42" fmla="*/ 4889730 w 6594426"/>
              <a:gd name="connsiteY42" fmla="*/ 1169176 h 1237951"/>
              <a:gd name="connsiteX43" fmla="*/ 5031785 w 6594426"/>
              <a:gd name="connsiteY43" fmla="*/ 1154438 h 1237951"/>
              <a:gd name="connsiteX44" fmla="*/ 5233651 w 6594426"/>
              <a:gd name="connsiteY44" fmla="*/ 1134788 h 1237951"/>
              <a:gd name="connsiteX45" fmla="*/ 5300940 w 6594426"/>
              <a:gd name="connsiteY45" fmla="*/ 1124963 h 1237951"/>
              <a:gd name="connsiteX46" fmla="*/ 5368229 w 6594426"/>
              <a:gd name="connsiteY46" fmla="*/ 1120050 h 1237951"/>
              <a:gd name="connsiteX47" fmla="*/ 5734579 w 6594426"/>
              <a:gd name="connsiteY47" fmla="*/ 1066013 h 1237951"/>
              <a:gd name="connsiteX48" fmla="*/ 5891587 w 6594426"/>
              <a:gd name="connsiteY48" fmla="*/ 1036538 h 1237951"/>
              <a:gd name="connsiteX49" fmla="*/ 6033641 w 6594426"/>
              <a:gd name="connsiteY49" fmla="*/ 1007063 h 1237951"/>
              <a:gd name="connsiteX50" fmla="*/ 6078500 w 6594426"/>
              <a:gd name="connsiteY50" fmla="*/ 997238 h 1237951"/>
              <a:gd name="connsiteX51" fmla="*/ 6123359 w 6594426"/>
              <a:gd name="connsiteY51" fmla="*/ 987413 h 1237951"/>
              <a:gd name="connsiteX52" fmla="*/ 6168219 w 6594426"/>
              <a:gd name="connsiteY52" fmla="*/ 972676 h 1237951"/>
              <a:gd name="connsiteX53" fmla="*/ 6242984 w 6594426"/>
              <a:gd name="connsiteY53" fmla="*/ 953025 h 1237951"/>
              <a:gd name="connsiteX54" fmla="*/ 6272890 w 6594426"/>
              <a:gd name="connsiteY54" fmla="*/ 938288 h 1237951"/>
              <a:gd name="connsiteX55" fmla="*/ 6310272 w 6594426"/>
              <a:gd name="connsiteY55" fmla="*/ 928463 h 1237951"/>
              <a:gd name="connsiteX56" fmla="*/ 6340179 w 6594426"/>
              <a:gd name="connsiteY56" fmla="*/ 918638 h 1237951"/>
              <a:gd name="connsiteX57" fmla="*/ 6392514 w 6594426"/>
              <a:gd name="connsiteY57" fmla="*/ 894075 h 1237951"/>
              <a:gd name="connsiteX58" fmla="*/ 6414945 w 6594426"/>
              <a:gd name="connsiteY58" fmla="*/ 879338 h 1237951"/>
              <a:gd name="connsiteX59" fmla="*/ 6459803 w 6594426"/>
              <a:gd name="connsiteY59" fmla="*/ 854775 h 1237951"/>
              <a:gd name="connsiteX60" fmla="*/ 6474756 w 6594426"/>
              <a:gd name="connsiteY60" fmla="*/ 840037 h 1237951"/>
              <a:gd name="connsiteX61" fmla="*/ 6497187 w 6594426"/>
              <a:gd name="connsiteY61" fmla="*/ 825300 h 1237951"/>
              <a:gd name="connsiteX62" fmla="*/ 6512140 w 6594426"/>
              <a:gd name="connsiteY62" fmla="*/ 810563 h 1237951"/>
              <a:gd name="connsiteX63" fmla="*/ 6542045 w 6594426"/>
              <a:gd name="connsiteY63" fmla="*/ 786000 h 1237951"/>
              <a:gd name="connsiteX64" fmla="*/ 6549522 w 6594426"/>
              <a:gd name="connsiteY64" fmla="*/ 771263 h 1237951"/>
              <a:gd name="connsiteX65" fmla="*/ 6571951 w 6594426"/>
              <a:gd name="connsiteY65" fmla="*/ 746700 h 1237951"/>
              <a:gd name="connsiteX66" fmla="*/ 6586905 w 6594426"/>
              <a:gd name="connsiteY66" fmla="*/ 727050 h 1237951"/>
              <a:gd name="connsiteX67" fmla="*/ 6594381 w 6594426"/>
              <a:gd name="connsiteY67" fmla="*/ 702488 h 1237951"/>
              <a:gd name="connsiteX68" fmla="*/ 6579429 w 6594426"/>
              <a:gd name="connsiteY68" fmla="*/ 623888 h 1237951"/>
              <a:gd name="connsiteX69" fmla="*/ 6534569 w 6594426"/>
              <a:gd name="connsiteY69" fmla="*/ 564937 h 1237951"/>
              <a:gd name="connsiteX70" fmla="*/ 6459803 w 6594426"/>
              <a:gd name="connsiteY70" fmla="*/ 496163 h 1237951"/>
              <a:gd name="connsiteX71" fmla="*/ 6370085 w 6594426"/>
              <a:gd name="connsiteY71" fmla="*/ 437212 h 1237951"/>
              <a:gd name="connsiteX72" fmla="*/ 6242984 w 6594426"/>
              <a:gd name="connsiteY72" fmla="*/ 368437 h 1237951"/>
              <a:gd name="connsiteX73" fmla="*/ 6093453 w 6594426"/>
              <a:gd name="connsiteY73" fmla="*/ 299663 h 1237951"/>
              <a:gd name="connsiteX74" fmla="*/ 6048593 w 6594426"/>
              <a:gd name="connsiteY74" fmla="*/ 280012 h 1237951"/>
              <a:gd name="connsiteX75" fmla="*/ 6003735 w 6594426"/>
              <a:gd name="connsiteY75" fmla="*/ 265275 h 1237951"/>
              <a:gd name="connsiteX76" fmla="*/ 5958876 w 6594426"/>
              <a:gd name="connsiteY76" fmla="*/ 245625 h 1237951"/>
              <a:gd name="connsiteX77" fmla="*/ 5854204 w 6594426"/>
              <a:gd name="connsiteY77" fmla="*/ 216150 h 1237951"/>
              <a:gd name="connsiteX78" fmla="*/ 5682243 w 6594426"/>
              <a:gd name="connsiteY78" fmla="*/ 171937 h 1237951"/>
              <a:gd name="connsiteX79" fmla="*/ 5547666 w 6594426"/>
              <a:gd name="connsiteY79" fmla="*/ 142462 h 1237951"/>
              <a:gd name="connsiteX80" fmla="*/ 5480377 w 6594426"/>
              <a:gd name="connsiteY80" fmla="*/ 132637 h 1237951"/>
              <a:gd name="connsiteX81" fmla="*/ 5330846 w 6594426"/>
              <a:gd name="connsiteY81" fmla="*/ 108075 h 1237951"/>
              <a:gd name="connsiteX82" fmla="*/ 5256080 w 6594426"/>
              <a:gd name="connsiteY82" fmla="*/ 93337 h 1237951"/>
              <a:gd name="connsiteX83" fmla="*/ 5173839 w 6594426"/>
              <a:gd name="connsiteY83" fmla="*/ 83512 h 1237951"/>
              <a:gd name="connsiteX84" fmla="*/ 4844872 w 6594426"/>
              <a:gd name="connsiteY84" fmla="*/ 44212 h 1237951"/>
              <a:gd name="connsiteX85" fmla="*/ 4657958 w 6594426"/>
              <a:gd name="connsiteY85" fmla="*/ 24562 h 1237951"/>
              <a:gd name="connsiteX86" fmla="*/ 4463569 w 6594426"/>
              <a:gd name="connsiteY86" fmla="*/ 14737 h 1237951"/>
              <a:gd name="connsiteX87" fmla="*/ 4366373 w 6594426"/>
              <a:gd name="connsiteY87" fmla="*/ 9825 h 1237951"/>
              <a:gd name="connsiteX88" fmla="*/ 3947687 w 6594426"/>
              <a:gd name="connsiteY88" fmla="*/ 0 h 1237951"/>
              <a:gd name="connsiteX89" fmla="*/ 3401899 w 6594426"/>
              <a:gd name="connsiteY89" fmla="*/ 4912 h 1237951"/>
              <a:gd name="connsiteX90" fmla="*/ 3177604 w 6594426"/>
              <a:gd name="connsiteY90" fmla="*/ 14737 h 1237951"/>
              <a:gd name="connsiteX91" fmla="*/ 2953307 w 6594426"/>
              <a:gd name="connsiteY91" fmla="*/ 24562 h 1237951"/>
              <a:gd name="connsiteX92" fmla="*/ 2841159 w 6594426"/>
              <a:gd name="connsiteY92" fmla="*/ 29475 h 1237951"/>
              <a:gd name="connsiteX93" fmla="*/ 2609386 w 6594426"/>
              <a:gd name="connsiteY93" fmla="*/ 44212 h 1237951"/>
              <a:gd name="connsiteX94" fmla="*/ 2377614 w 6594426"/>
              <a:gd name="connsiteY94" fmla="*/ 63862 h 1237951"/>
              <a:gd name="connsiteX95" fmla="*/ 1943975 w 6594426"/>
              <a:gd name="connsiteY95" fmla="*/ 98250 h 1237951"/>
              <a:gd name="connsiteX96" fmla="*/ 1338375 w 6594426"/>
              <a:gd name="connsiteY96" fmla="*/ 171937 h 1237951"/>
              <a:gd name="connsiteX97" fmla="*/ 1248657 w 6594426"/>
              <a:gd name="connsiteY97" fmla="*/ 186675 h 1237951"/>
              <a:gd name="connsiteX98" fmla="*/ 1001931 w 6594426"/>
              <a:gd name="connsiteY98" fmla="*/ 250537 h 1237951"/>
              <a:gd name="connsiteX99" fmla="*/ 807541 w 6594426"/>
              <a:gd name="connsiteY99" fmla="*/ 314400 h 123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594426" h="1237951" extrusionOk="0">
                <a:moveTo>
                  <a:pt x="2160794" y="294750"/>
                </a:moveTo>
                <a:cubicBezTo>
                  <a:pt x="1490064" y="359375"/>
                  <a:pt x="930941" y="497321"/>
                  <a:pt x="343995" y="609150"/>
                </a:cubicBezTo>
                <a:cubicBezTo>
                  <a:pt x="151419" y="652300"/>
                  <a:pt x="184290" y="659556"/>
                  <a:pt x="112223" y="707400"/>
                </a:cubicBezTo>
                <a:cubicBezTo>
                  <a:pt x="101738" y="713872"/>
                  <a:pt x="91311" y="719384"/>
                  <a:pt x="82316" y="722138"/>
                </a:cubicBezTo>
                <a:cubicBezTo>
                  <a:pt x="56084" y="731229"/>
                  <a:pt x="40600" y="754240"/>
                  <a:pt x="22505" y="766350"/>
                </a:cubicBezTo>
                <a:cubicBezTo>
                  <a:pt x="18140" y="774612"/>
                  <a:pt x="13376" y="780367"/>
                  <a:pt x="7552" y="790913"/>
                </a:cubicBezTo>
                <a:cubicBezTo>
                  <a:pt x="3385" y="795547"/>
                  <a:pt x="-918" y="800693"/>
                  <a:pt x="75" y="805650"/>
                </a:cubicBezTo>
                <a:cubicBezTo>
                  <a:pt x="1641" y="815237"/>
                  <a:pt x="8521" y="830415"/>
                  <a:pt x="15028" y="840037"/>
                </a:cubicBezTo>
                <a:cubicBezTo>
                  <a:pt x="18683" y="845775"/>
                  <a:pt x="19008" y="850928"/>
                  <a:pt x="22505" y="854775"/>
                </a:cubicBezTo>
                <a:cubicBezTo>
                  <a:pt x="60175" y="888601"/>
                  <a:pt x="52452" y="874087"/>
                  <a:pt x="82316" y="889163"/>
                </a:cubicBezTo>
                <a:cubicBezTo>
                  <a:pt x="91475" y="895153"/>
                  <a:pt x="95719" y="900728"/>
                  <a:pt x="104747" y="903900"/>
                </a:cubicBezTo>
                <a:cubicBezTo>
                  <a:pt x="175342" y="940587"/>
                  <a:pt x="240124" y="946346"/>
                  <a:pt x="306613" y="962851"/>
                </a:cubicBezTo>
                <a:cubicBezTo>
                  <a:pt x="345096" y="969571"/>
                  <a:pt x="406269" y="980477"/>
                  <a:pt x="433715" y="992325"/>
                </a:cubicBezTo>
                <a:cubicBezTo>
                  <a:pt x="445318" y="994513"/>
                  <a:pt x="462335" y="993766"/>
                  <a:pt x="478573" y="997238"/>
                </a:cubicBezTo>
                <a:cubicBezTo>
                  <a:pt x="490077" y="999481"/>
                  <a:pt x="507400" y="1003858"/>
                  <a:pt x="523433" y="1007063"/>
                </a:cubicBezTo>
                <a:cubicBezTo>
                  <a:pt x="558724" y="1001714"/>
                  <a:pt x="592491" y="1014035"/>
                  <a:pt x="628104" y="1016888"/>
                </a:cubicBezTo>
                <a:cubicBezTo>
                  <a:pt x="640494" y="1014918"/>
                  <a:pt x="668242" y="1025614"/>
                  <a:pt x="680440" y="1021800"/>
                </a:cubicBezTo>
                <a:cubicBezTo>
                  <a:pt x="790852" y="1036503"/>
                  <a:pt x="702697" y="1037491"/>
                  <a:pt x="904736" y="1046363"/>
                </a:cubicBezTo>
                <a:cubicBezTo>
                  <a:pt x="936692" y="1045082"/>
                  <a:pt x="980977" y="1056105"/>
                  <a:pt x="1024360" y="1056188"/>
                </a:cubicBezTo>
                <a:cubicBezTo>
                  <a:pt x="1042720" y="1059971"/>
                  <a:pt x="1069537" y="1057815"/>
                  <a:pt x="1091649" y="1061101"/>
                </a:cubicBezTo>
                <a:cubicBezTo>
                  <a:pt x="1219318" y="1078422"/>
                  <a:pt x="995688" y="1073594"/>
                  <a:pt x="1293516" y="1080751"/>
                </a:cubicBezTo>
                <a:cubicBezTo>
                  <a:pt x="1341766" y="1088841"/>
                  <a:pt x="1390242" y="1091520"/>
                  <a:pt x="1443047" y="1090576"/>
                </a:cubicBezTo>
                <a:cubicBezTo>
                  <a:pt x="1491680" y="1095520"/>
                  <a:pt x="1547433" y="1108603"/>
                  <a:pt x="1592578" y="1110225"/>
                </a:cubicBezTo>
                <a:cubicBezTo>
                  <a:pt x="1617455" y="1110959"/>
                  <a:pt x="1645475" y="1114525"/>
                  <a:pt x="1667343" y="1115138"/>
                </a:cubicBezTo>
                <a:cubicBezTo>
                  <a:pt x="1806441" y="1144347"/>
                  <a:pt x="1621038" y="1125767"/>
                  <a:pt x="1824350" y="1129875"/>
                </a:cubicBezTo>
                <a:cubicBezTo>
                  <a:pt x="1847112" y="1126348"/>
                  <a:pt x="1875285" y="1136529"/>
                  <a:pt x="1899115" y="1139700"/>
                </a:cubicBezTo>
                <a:cubicBezTo>
                  <a:pt x="1951256" y="1144120"/>
                  <a:pt x="2056122" y="1149526"/>
                  <a:pt x="2056123" y="1149526"/>
                </a:cubicBezTo>
                <a:cubicBezTo>
                  <a:pt x="2229415" y="1149388"/>
                  <a:pt x="2089805" y="1167879"/>
                  <a:pt x="2370138" y="1174088"/>
                </a:cubicBezTo>
                <a:cubicBezTo>
                  <a:pt x="2422896" y="1160294"/>
                  <a:pt x="2551536" y="1204472"/>
                  <a:pt x="2609386" y="1188826"/>
                </a:cubicBezTo>
                <a:cubicBezTo>
                  <a:pt x="2642659" y="1192138"/>
                  <a:pt x="2670430" y="1191211"/>
                  <a:pt x="2691628" y="1193738"/>
                </a:cubicBezTo>
                <a:cubicBezTo>
                  <a:pt x="2757190" y="1182967"/>
                  <a:pt x="2771534" y="1209377"/>
                  <a:pt x="2848636" y="1198650"/>
                </a:cubicBezTo>
                <a:cubicBezTo>
                  <a:pt x="2953189" y="1191305"/>
                  <a:pt x="3013944" y="1221869"/>
                  <a:pt x="3087885" y="1213388"/>
                </a:cubicBezTo>
                <a:cubicBezTo>
                  <a:pt x="3111381" y="1207376"/>
                  <a:pt x="3145796" y="1220929"/>
                  <a:pt x="3162651" y="1218300"/>
                </a:cubicBezTo>
                <a:cubicBezTo>
                  <a:pt x="3194468" y="1215837"/>
                  <a:pt x="3222437" y="1230430"/>
                  <a:pt x="3244893" y="1223213"/>
                </a:cubicBezTo>
                <a:cubicBezTo>
                  <a:pt x="3273006" y="1227883"/>
                  <a:pt x="3296203" y="1232805"/>
                  <a:pt x="3319657" y="1228125"/>
                </a:cubicBezTo>
                <a:cubicBezTo>
                  <a:pt x="3413087" y="1208811"/>
                  <a:pt x="3559540" y="1250062"/>
                  <a:pt x="3626196" y="1237951"/>
                </a:cubicBezTo>
                <a:cubicBezTo>
                  <a:pt x="3763692" y="1252157"/>
                  <a:pt x="3892508" y="1239411"/>
                  <a:pt x="4000022" y="1233038"/>
                </a:cubicBezTo>
                <a:cubicBezTo>
                  <a:pt x="4050107" y="1232473"/>
                  <a:pt x="4104442" y="1217149"/>
                  <a:pt x="4157030" y="1223213"/>
                </a:cubicBezTo>
                <a:cubicBezTo>
                  <a:pt x="4193509" y="1208396"/>
                  <a:pt x="4273042" y="1220519"/>
                  <a:pt x="4306561" y="1213388"/>
                </a:cubicBezTo>
                <a:cubicBezTo>
                  <a:pt x="4331179" y="1211150"/>
                  <a:pt x="4362752" y="1210563"/>
                  <a:pt x="4381327" y="1208475"/>
                </a:cubicBezTo>
                <a:cubicBezTo>
                  <a:pt x="4406785" y="1203313"/>
                  <a:pt x="4427615" y="1195021"/>
                  <a:pt x="4456091" y="1198650"/>
                </a:cubicBezTo>
                <a:cubicBezTo>
                  <a:pt x="4477728" y="1184753"/>
                  <a:pt x="4637945" y="1198086"/>
                  <a:pt x="4680388" y="1183913"/>
                </a:cubicBezTo>
                <a:cubicBezTo>
                  <a:pt x="4753832" y="1178534"/>
                  <a:pt x="4844035" y="1185822"/>
                  <a:pt x="4889730" y="1169176"/>
                </a:cubicBezTo>
                <a:cubicBezTo>
                  <a:pt x="4998058" y="1157601"/>
                  <a:pt x="4870780" y="1172290"/>
                  <a:pt x="5031785" y="1154438"/>
                </a:cubicBezTo>
                <a:cubicBezTo>
                  <a:pt x="5305214" y="1079241"/>
                  <a:pt x="5029652" y="1159561"/>
                  <a:pt x="5233651" y="1134788"/>
                </a:cubicBezTo>
                <a:cubicBezTo>
                  <a:pt x="5256037" y="1132170"/>
                  <a:pt x="5275925" y="1125384"/>
                  <a:pt x="5300940" y="1124963"/>
                </a:cubicBezTo>
                <a:cubicBezTo>
                  <a:pt x="5326161" y="1122795"/>
                  <a:pt x="5341528" y="1122615"/>
                  <a:pt x="5368229" y="1120050"/>
                </a:cubicBezTo>
                <a:cubicBezTo>
                  <a:pt x="5484753" y="1106033"/>
                  <a:pt x="5608336" y="1081729"/>
                  <a:pt x="5734579" y="1066013"/>
                </a:cubicBezTo>
                <a:cubicBezTo>
                  <a:pt x="5783261" y="1047718"/>
                  <a:pt x="5858266" y="1047536"/>
                  <a:pt x="5891587" y="1036538"/>
                </a:cubicBezTo>
                <a:cubicBezTo>
                  <a:pt x="5979245" y="1028748"/>
                  <a:pt x="5935521" y="1030890"/>
                  <a:pt x="6033641" y="1007063"/>
                </a:cubicBezTo>
                <a:cubicBezTo>
                  <a:pt x="6046951" y="1000810"/>
                  <a:pt x="6065481" y="1005694"/>
                  <a:pt x="6078500" y="997238"/>
                </a:cubicBezTo>
                <a:cubicBezTo>
                  <a:pt x="6094261" y="992417"/>
                  <a:pt x="6111278" y="989948"/>
                  <a:pt x="6123359" y="987413"/>
                </a:cubicBezTo>
                <a:cubicBezTo>
                  <a:pt x="6140526" y="980977"/>
                  <a:pt x="6153382" y="976673"/>
                  <a:pt x="6168219" y="972676"/>
                </a:cubicBezTo>
                <a:cubicBezTo>
                  <a:pt x="6193367" y="968752"/>
                  <a:pt x="6222314" y="962854"/>
                  <a:pt x="6242984" y="953025"/>
                </a:cubicBezTo>
                <a:cubicBezTo>
                  <a:pt x="6255563" y="948274"/>
                  <a:pt x="6261867" y="940643"/>
                  <a:pt x="6272890" y="938288"/>
                </a:cubicBezTo>
                <a:cubicBezTo>
                  <a:pt x="6282130" y="934280"/>
                  <a:pt x="6299916" y="934369"/>
                  <a:pt x="6310272" y="928463"/>
                </a:cubicBezTo>
                <a:cubicBezTo>
                  <a:pt x="6319675" y="927394"/>
                  <a:pt x="6332190" y="921218"/>
                  <a:pt x="6340179" y="918638"/>
                </a:cubicBezTo>
                <a:cubicBezTo>
                  <a:pt x="6400092" y="876473"/>
                  <a:pt x="6341713" y="934379"/>
                  <a:pt x="6392514" y="894075"/>
                </a:cubicBezTo>
                <a:cubicBezTo>
                  <a:pt x="6402469" y="887916"/>
                  <a:pt x="6409142" y="883253"/>
                  <a:pt x="6414945" y="879338"/>
                </a:cubicBezTo>
                <a:cubicBezTo>
                  <a:pt x="6434220" y="871687"/>
                  <a:pt x="6446397" y="868378"/>
                  <a:pt x="6459803" y="854775"/>
                </a:cubicBezTo>
                <a:cubicBezTo>
                  <a:pt x="6464923" y="850138"/>
                  <a:pt x="6469422" y="844545"/>
                  <a:pt x="6474756" y="840037"/>
                </a:cubicBezTo>
                <a:cubicBezTo>
                  <a:pt x="6481487" y="833035"/>
                  <a:pt x="6491430" y="829902"/>
                  <a:pt x="6497187" y="825300"/>
                </a:cubicBezTo>
                <a:cubicBezTo>
                  <a:pt x="6503031" y="820951"/>
                  <a:pt x="6508185" y="815255"/>
                  <a:pt x="6512140" y="810563"/>
                </a:cubicBezTo>
                <a:cubicBezTo>
                  <a:pt x="6523257" y="800593"/>
                  <a:pt x="6533291" y="791346"/>
                  <a:pt x="6542045" y="786000"/>
                </a:cubicBezTo>
                <a:cubicBezTo>
                  <a:pt x="6545959" y="781731"/>
                  <a:pt x="6546356" y="775584"/>
                  <a:pt x="6549522" y="771263"/>
                </a:cubicBezTo>
                <a:cubicBezTo>
                  <a:pt x="6558511" y="763599"/>
                  <a:pt x="6565199" y="753233"/>
                  <a:pt x="6571951" y="746700"/>
                </a:cubicBezTo>
                <a:cubicBezTo>
                  <a:pt x="6577189" y="739912"/>
                  <a:pt x="6582130" y="735173"/>
                  <a:pt x="6586905" y="727050"/>
                </a:cubicBezTo>
                <a:cubicBezTo>
                  <a:pt x="6588108" y="718554"/>
                  <a:pt x="6594904" y="708606"/>
                  <a:pt x="6594381" y="702488"/>
                </a:cubicBezTo>
                <a:cubicBezTo>
                  <a:pt x="6590859" y="674717"/>
                  <a:pt x="6587397" y="650357"/>
                  <a:pt x="6579429" y="623888"/>
                </a:cubicBezTo>
                <a:cubicBezTo>
                  <a:pt x="6578112" y="609391"/>
                  <a:pt x="6551880" y="579901"/>
                  <a:pt x="6534569" y="564937"/>
                </a:cubicBezTo>
                <a:cubicBezTo>
                  <a:pt x="6517615" y="545132"/>
                  <a:pt x="6491832" y="518961"/>
                  <a:pt x="6459803" y="496163"/>
                </a:cubicBezTo>
                <a:cubicBezTo>
                  <a:pt x="6459787" y="496158"/>
                  <a:pt x="6370106" y="437219"/>
                  <a:pt x="6370085" y="437212"/>
                </a:cubicBezTo>
                <a:cubicBezTo>
                  <a:pt x="6318676" y="403665"/>
                  <a:pt x="6325280" y="405109"/>
                  <a:pt x="6242984" y="368437"/>
                </a:cubicBezTo>
                <a:cubicBezTo>
                  <a:pt x="6175116" y="350815"/>
                  <a:pt x="6136222" y="299844"/>
                  <a:pt x="6093453" y="299663"/>
                </a:cubicBezTo>
                <a:cubicBezTo>
                  <a:pt x="6078629" y="296199"/>
                  <a:pt x="6061162" y="283107"/>
                  <a:pt x="6048593" y="280012"/>
                </a:cubicBezTo>
                <a:cubicBezTo>
                  <a:pt x="6033916" y="274077"/>
                  <a:pt x="6015739" y="268178"/>
                  <a:pt x="6003735" y="265275"/>
                </a:cubicBezTo>
                <a:cubicBezTo>
                  <a:pt x="5987702" y="256047"/>
                  <a:pt x="5972874" y="251280"/>
                  <a:pt x="5958876" y="245625"/>
                </a:cubicBezTo>
                <a:cubicBezTo>
                  <a:pt x="5929982" y="231173"/>
                  <a:pt x="5890410" y="225617"/>
                  <a:pt x="5854204" y="216150"/>
                </a:cubicBezTo>
                <a:cubicBezTo>
                  <a:pt x="5792590" y="195507"/>
                  <a:pt x="5760387" y="189643"/>
                  <a:pt x="5682243" y="171937"/>
                </a:cubicBezTo>
                <a:cubicBezTo>
                  <a:pt x="5634618" y="155959"/>
                  <a:pt x="5595345" y="154649"/>
                  <a:pt x="5547666" y="142462"/>
                </a:cubicBezTo>
                <a:cubicBezTo>
                  <a:pt x="5527292" y="142065"/>
                  <a:pt x="5509752" y="130715"/>
                  <a:pt x="5480377" y="132637"/>
                </a:cubicBezTo>
                <a:cubicBezTo>
                  <a:pt x="5436708" y="132399"/>
                  <a:pt x="5386248" y="108373"/>
                  <a:pt x="5330846" y="108075"/>
                </a:cubicBezTo>
                <a:cubicBezTo>
                  <a:pt x="5300336" y="104257"/>
                  <a:pt x="5284874" y="98192"/>
                  <a:pt x="5256080" y="93337"/>
                </a:cubicBezTo>
                <a:cubicBezTo>
                  <a:pt x="5230970" y="93923"/>
                  <a:pt x="5200452" y="88129"/>
                  <a:pt x="5173839" y="83512"/>
                </a:cubicBezTo>
                <a:cubicBezTo>
                  <a:pt x="4868581" y="57306"/>
                  <a:pt x="5037540" y="72927"/>
                  <a:pt x="4844872" y="44212"/>
                </a:cubicBezTo>
                <a:cubicBezTo>
                  <a:pt x="4799545" y="45157"/>
                  <a:pt x="4696916" y="24021"/>
                  <a:pt x="4657958" y="24562"/>
                </a:cubicBezTo>
                <a:cubicBezTo>
                  <a:pt x="4617422" y="23901"/>
                  <a:pt x="4535352" y="2342"/>
                  <a:pt x="4463569" y="14737"/>
                </a:cubicBezTo>
                <a:cubicBezTo>
                  <a:pt x="4436520" y="16309"/>
                  <a:pt x="4398864" y="4393"/>
                  <a:pt x="4366373" y="9825"/>
                </a:cubicBezTo>
                <a:cubicBezTo>
                  <a:pt x="4281430" y="37207"/>
                  <a:pt x="4043129" y="-44388"/>
                  <a:pt x="3947687" y="0"/>
                </a:cubicBezTo>
                <a:cubicBezTo>
                  <a:pt x="3676221" y="38552"/>
                  <a:pt x="3583445" y="-31870"/>
                  <a:pt x="3401899" y="4912"/>
                </a:cubicBezTo>
                <a:cubicBezTo>
                  <a:pt x="3312537" y="20009"/>
                  <a:pt x="3259595" y="21592"/>
                  <a:pt x="3177604" y="14737"/>
                </a:cubicBezTo>
                <a:cubicBezTo>
                  <a:pt x="3101190" y="21915"/>
                  <a:pt x="3046737" y="6048"/>
                  <a:pt x="2953307" y="24562"/>
                </a:cubicBezTo>
                <a:cubicBezTo>
                  <a:pt x="2925997" y="26299"/>
                  <a:pt x="2885514" y="19424"/>
                  <a:pt x="2841159" y="29475"/>
                </a:cubicBezTo>
                <a:cubicBezTo>
                  <a:pt x="2751819" y="61104"/>
                  <a:pt x="2704488" y="13761"/>
                  <a:pt x="2609386" y="44212"/>
                </a:cubicBezTo>
                <a:cubicBezTo>
                  <a:pt x="2515182" y="38000"/>
                  <a:pt x="2444792" y="62001"/>
                  <a:pt x="2377614" y="63862"/>
                </a:cubicBezTo>
                <a:cubicBezTo>
                  <a:pt x="2217855" y="112056"/>
                  <a:pt x="2094835" y="89089"/>
                  <a:pt x="1943975" y="98250"/>
                </a:cubicBezTo>
                <a:cubicBezTo>
                  <a:pt x="1113244" y="194640"/>
                  <a:pt x="1591690" y="138219"/>
                  <a:pt x="1338375" y="171937"/>
                </a:cubicBezTo>
                <a:cubicBezTo>
                  <a:pt x="1304434" y="174592"/>
                  <a:pt x="1278565" y="172942"/>
                  <a:pt x="1248657" y="186675"/>
                </a:cubicBezTo>
                <a:cubicBezTo>
                  <a:pt x="1156583" y="185263"/>
                  <a:pt x="1078654" y="228945"/>
                  <a:pt x="1001931" y="250537"/>
                </a:cubicBezTo>
                <a:cubicBezTo>
                  <a:pt x="935637" y="269732"/>
                  <a:pt x="807542" y="314400"/>
                  <a:pt x="807541" y="314400"/>
                </a:cubicBezTo>
              </a:path>
            </a:pathLst>
          </a:custGeom>
          <a:noFill/>
          <a:ln>
            <a:solidFill>
              <a:srgbClr val="FF0000"/>
            </a:solidFill>
            <a:extLst>
              <a:ext uri="{C807C97D-BFC1-408E-A445-0C87EB9F89A2}">
                <ask:lineSketchStyleProps xmlns:ask="http://schemas.microsoft.com/office/drawing/2018/sketchyshapes" sd="1219033472">
                  <a:custGeom>
                    <a:avLst/>
                    <a:gdLst>
                      <a:gd name="connsiteX0" fmla="*/ 1928984 w 5886974"/>
                      <a:gd name="connsiteY0" fmla="*/ 400467 h 1681962"/>
                      <a:gd name="connsiteX1" fmla="*/ 307092 w 5886974"/>
                      <a:gd name="connsiteY1" fmla="*/ 827632 h 1681962"/>
                      <a:gd name="connsiteX2" fmla="*/ 100184 w 5886974"/>
                      <a:gd name="connsiteY2" fmla="*/ 961121 h 1681962"/>
                      <a:gd name="connsiteX3" fmla="*/ 73486 w 5886974"/>
                      <a:gd name="connsiteY3" fmla="*/ 981145 h 1681962"/>
                      <a:gd name="connsiteX4" fmla="*/ 20091 w 5886974"/>
                      <a:gd name="connsiteY4" fmla="*/ 1041215 h 1681962"/>
                      <a:gd name="connsiteX5" fmla="*/ 6742 w 5886974"/>
                      <a:gd name="connsiteY5" fmla="*/ 1074587 h 1681962"/>
                      <a:gd name="connsiteX6" fmla="*/ 67 w 5886974"/>
                      <a:gd name="connsiteY6" fmla="*/ 1094610 h 1681962"/>
                      <a:gd name="connsiteX7" fmla="*/ 13416 w 5886974"/>
                      <a:gd name="connsiteY7" fmla="*/ 1141331 h 1681962"/>
                      <a:gd name="connsiteX8" fmla="*/ 20091 w 5886974"/>
                      <a:gd name="connsiteY8" fmla="*/ 1161355 h 1681962"/>
                      <a:gd name="connsiteX9" fmla="*/ 73486 w 5886974"/>
                      <a:gd name="connsiteY9" fmla="*/ 1208076 h 1681962"/>
                      <a:gd name="connsiteX10" fmla="*/ 93510 w 5886974"/>
                      <a:gd name="connsiteY10" fmla="*/ 1228099 h 1681962"/>
                      <a:gd name="connsiteX11" fmla="*/ 273720 w 5886974"/>
                      <a:gd name="connsiteY11" fmla="*/ 1308193 h 1681962"/>
                      <a:gd name="connsiteX12" fmla="*/ 387186 w 5886974"/>
                      <a:gd name="connsiteY12" fmla="*/ 1348239 h 1681962"/>
                      <a:gd name="connsiteX13" fmla="*/ 427232 w 5886974"/>
                      <a:gd name="connsiteY13" fmla="*/ 1354914 h 1681962"/>
                      <a:gd name="connsiteX14" fmla="*/ 467279 w 5886974"/>
                      <a:gd name="connsiteY14" fmla="*/ 1368263 h 1681962"/>
                      <a:gd name="connsiteX15" fmla="*/ 560721 w 5886974"/>
                      <a:gd name="connsiteY15" fmla="*/ 1381612 h 1681962"/>
                      <a:gd name="connsiteX16" fmla="*/ 607443 w 5886974"/>
                      <a:gd name="connsiteY16" fmla="*/ 1388286 h 1681962"/>
                      <a:gd name="connsiteX17" fmla="*/ 807676 w 5886974"/>
                      <a:gd name="connsiteY17" fmla="*/ 1421658 h 1681962"/>
                      <a:gd name="connsiteX18" fmla="*/ 914467 w 5886974"/>
                      <a:gd name="connsiteY18" fmla="*/ 1435007 h 1681962"/>
                      <a:gd name="connsiteX19" fmla="*/ 974537 w 5886974"/>
                      <a:gd name="connsiteY19" fmla="*/ 1441682 h 1681962"/>
                      <a:gd name="connsiteX20" fmla="*/ 1154748 w 5886974"/>
                      <a:gd name="connsiteY20" fmla="*/ 1468380 h 1681962"/>
                      <a:gd name="connsiteX21" fmla="*/ 1288237 w 5886974"/>
                      <a:gd name="connsiteY21" fmla="*/ 1481729 h 1681962"/>
                      <a:gd name="connsiteX22" fmla="*/ 1421726 w 5886974"/>
                      <a:gd name="connsiteY22" fmla="*/ 1508426 h 1681962"/>
                      <a:gd name="connsiteX23" fmla="*/ 1488470 w 5886974"/>
                      <a:gd name="connsiteY23" fmla="*/ 1515101 h 1681962"/>
                      <a:gd name="connsiteX24" fmla="*/ 1628634 w 5886974"/>
                      <a:gd name="connsiteY24" fmla="*/ 1535124 h 1681962"/>
                      <a:gd name="connsiteX25" fmla="*/ 1695378 w 5886974"/>
                      <a:gd name="connsiteY25" fmla="*/ 1548473 h 1681962"/>
                      <a:gd name="connsiteX26" fmla="*/ 1835542 w 5886974"/>
                      <a:gd name="connsiteY26" fmla="*/ 1561822 h 1681962"/>
                      <a:gd name="connsiteX27" fmla="*/ 2115869 w 5886974"/>
                      <a:gd name="connsiteY27" fmla="*/ 1595194 h 1681962"/>
                      <a:gd name="connsiteX28" fmla="*/ 2329451 w 5886974"/>
                      <a:gd name="connsiteY28" fmla="*/ 1615218 h 1681962"/>
                      <a:gd name="connsiteX29" fmla="*/ 2402870 w 5886974"/>
                      <a:gd name="connsiteY29" fmla="*/ 1621892 h 1681962"/>
                      <a:gd name="connsiteX30" fmla="*/ 2543034 w 5886974"/>
                      <a:gd name="connsiteY30" fmla="*/ 1628566 h 1681962"/>
                      <a:gd name="connsiteX31" fmla="*/ 2756616 w 5886974"/>
                      <a:gd name="connsiteY31" fmla="*/ 1648590 h 1681962"/>
                      <a:gd name="connsiteX32" fmla="*/ 2823361 w 5886974"/>
                      <a:gd name="connsiteY32" fmla="*/ 1655264 h 1681962"/>
                      <a:gd name="connsiteX33" fmla="*/ 2896780 w 5886974"/>
                      <a:gd name="connsiteY33" fmla="*/ 1661939 h 1681962"/>
                      <a:gd name="connsiteX34" fmla="*/ 2963524 w 5886974"/>
                      <a:gd name="connsiteY34" fmla="*/ 1668613 h 1681962"/>
                      <a:gd name="connsiteX35" fmla="*/ 3237177 w 5886974"/>
                      <a:gd name="connsiteY35" fmla="*/ 1681962 h 1681962"/>
                      <a:gd name="connsiteX36" fmla="*/ 3570899 w 5886974"/>
                      <a:gd name="connsiteY36" fmla="*/ 1675288 h 1681962"/>
                      <a:gd name="connsiteX37" fmla="*/ 3711063 w 5886974"/>
                      <a:gd name="connsiteY37" fmla="*/ 1661939 h 1681962"/>
                      <a:gd name="connsiteX38" fmla="*/ 3844552 w 5886974"/>
                      <a:gd name="connsiteY38" fmla="*/ 1648590 h 1681962"/>
                      <a:gd name="connsiteX39" fmla="*/ 3911297 w 5886974"/>
                      <a:gd name="connsiteY39" fmla="*/ 1641915 h 1681962"/>
                      <a:gd name="connsiteX40" fmla="*/ 3978041 w 5886974"/>
                      <a:gd name="connsiteY40" fmla="*/ 1628566 h 1681962"/>
                      <a:gd name="connsiteX41" fmla="*/ 4178275 w 5886974"/>
                      <a:gd name="connsiteY41" fmla="*/ 1608543 h 1681962"/>
                      <a:gd name="connsiteX42" fmla="*/ 4365159 w 5886974"/>
                      <a:gd name="connsiteY42" fmla="*/ 1588520 h 1681962"/>
                      <a:gd name="connsiteX43" fmla="*/ 4491974 w 5886974"/>
                      <a:gd name="connsiteY43" fmla="*/ 1568496 h 1681962"/>
                      <a:gd name="connsiteX44" fmla="*/ 4672184 w 5886974"/>
                      <a:gd name="connsiteY44" fmla="*/ 1541799 h 1681962"/>
                      <a:gd name="connsiteX45" fmla="*/ 4732254 w 5886974"/>
                      <a:gd name="connsiteY45" fmla="*/ 1528450 h 1681962"/>
                      <a:gd name="connsiteX46" fmla="*/ 4792324 w 5886974"/>
                      <a:gd name="connsiteY46" fmla="*/ 1521775 h 1681962"/>
                      <a:gd name="connsiteX47" fmla="*/ 5119372 w 5886974"/>
                      <a:gd name="connsiteY47" fmla="*/ 1448356 h 1681962"/>
                      <a:gd name="connsiteX48" fmla="*/ 5259536 w 5886974"/>
                      <a:gd name="connsiteY48" fmla="*/ 1408310 h 1681962"/>
                      <a:gd name="connsiteX49" fmla="*/ 5386351 w 5886974"/>
                      <a:gd name="connsiteY49" fmla="*/ 1368263 h 1681962"/>
                      <a:gd name="connsiteX50" fmla="*/ 5426397 w 5886974"/>
                      <a:gd name="connsiteY50" fmla="*/ 1354914 h 1681962"/>
                      <a:gd name="connsiteX51" fmla="*/ 5466444 w 5886974"/>
                      <a:gd name="connsiteY51" fmla="*/ 1341565 h 1681962"/>
                      <a:gd name="connsiteX52" fmla="*/ 5506491 w 5886974"/>
                      <a:gd name="connsiteY52" fmla="*/ 1321542 h 1681962"/>
                      <a:gd name="connsiteX53" fmla="*/ 5573235 w 5886974"/>
                      <a:gd name="connsiteY53" fmla="*/ 1294844 h 1681962"/>
                      <a:gd name="connsiteX54" fmla="*/ 5599933 w 5886974"/>
                      <a:gd name="connsiteY54" fmla="*/ 1274821 h 1681962"/>
                      <a:gd name="connsiteX55" fmla="*/ 5633305 w 5886974"/>
                      <a:gd name="connsiteY55" fmla="*/ 1261472 h 1681962"/>
                      <a:gd name="connsiteX56" fmla="*/ 5660003 w 5886974"/>
                      <a:gd name="connsiteY56" fmla="*/ 1248123 h 1681962"/>
                      <a:gd name="connsiteX57" fmla="*/ 5706724 w 5886974"/>
                      <a:gd name="connsiteY57" fmla="*/ 1214750 h 1681962"/>
                      <a:gd name="connsiteX58" fmla="*/ 5726748 w 5886974"/>
                      <a:gd name="connsiteY58" fmla="*/ 1194727 h 1681962"/>
                      <a:gd name="connsiteX59" fmla="*/ 5766794 w 5886974"/>
                      <a:gd name="connsiteY59" fmla="*/ 1161355 h 1681962"/>
                      <a:gd name="connsiteX60" fmla="*/ 5780143 w 5886974"/>
                      <a:gd name="connsiteY60" fmla="*/ 1141331 h 1681962"/>
                      <a:gd name="connsiteX61" fmla="*/ 5800167 w 5886974"/>
                      <a:gd name="connsiteY61" fmla="*/ 1121308 h 1681962"/>
                      <a:gd name="connsiteX62" fmla="*/ 5813516 w 5886974"/>
                      <a:gd name="connsiteY62" fmla="*/ 1101285 h 1681962"/>
                      <a:gd name="connsiteX63" fmla="*/ 5840213 w 5886974"/>
                      <a:gd name="connsiteY63" fmla="*/ 1067912 h 1681962"/>
                      <a:gd name="connsiteX64" fmla="*/ 5846888 w 5886974"/>
                      <a:gd name="connsiteY64" fmla="*/ 1047889 h 1681962"/>
                      <a:gd name="connsiteX65" fmla="*/ 5866911 w 5886974"/>
                      <a:gd name="connsiteY65" fmla="*/ 1014517 h 1681962"/>
                      <a:gd name="connsiteX66" fmla="*/ 5880260 w 5886974"/>
                      <a:gd name="connsiteY66" fmla="*/ 987819 h 1681962"/>
                      <a:gd name="connsiteX67" fmla="*/ 5886934 w 5886974"/>
                      <a:gd name="connsiteY67" fmla="*/ 954447 h 1681962"/>
                      <a:gd name="connsiteX68" fmla="*/ 5873586 w 5886974"/>
                      <a:gd name="connsiteY68" fmla="*/ 847656 h 1681962"/>
                      <a:gd name="connsiteX69" fmla="*/ 5833539 w 5886974"/>
                      <a:gd name="connsiteY69" fmla="*/ 767562 h 1681962"/>
                      <a:gd name="connsiteX70" fmla="*/ 5766794 w 5886974"/>
                      <a:gd name="connsiteY70" fmla="*/ 674120 h 1681962"/>
                      <a:gd name="connsiteX71" fmla="*/ 5686701 w 5886974"/>
                      <a:gd name="connsiteY71" fmla="*/ 594026 h 1681962"/>
                      <a:gd name="connsiteX72" fmla="*/ 5573235 w 5886974"/>
                      <a:gd name="connsiteY72" fmla="*/ 500584 h 1681962"/>
                      <a:gd name="connsiteX73" fmla="*/ 5439746 w 5886974"/>
                      <a:gd name="connsiteY73" fmla="*/ 407142 h 1681962"/>
                      <a:gd name="connsiteX74" fmla="*/ 5399699 w 5886974"/>
                      <a:gd name="connsiteY74" fmla="*/ 380444 h 1681962"/>
                      <a:gd name="connsiteX75" fmla="*/ 5359653 w 5886974"/>
                      <a:gd name="connsiteY75" fmla="*/ 360421 h 1681962"/>
                      <a:gd name="connsiteX76" fmla="*/ 5319606 w 5886974"/>
                      <a:gd name="connsiteY76" fmla="*/ 333723 h 1681962"/>
                      <a:gd name="connsiteX77" fmla="*/ 5226164 w 5886974"/>
                      <a:gd name="connsiteY77" fmla="*/ 293676 h 1681962"/>
                      <a:gd name="connsiteX78" fmla="*/ 5072651 w 5886974"/>
                      <a:gd name="connsiteY78" fmla="*/ 233606 h 1681962"/>
                      <a:gd name="connsiteX79" fmla="*/ 4952511 w 5886974"/>
                      <a:gd name="connsiteY79" fmla="*/ 193559 h 1681962"/>
                      <a:gd name="connsiteX80" fmla="*/ 4892441 w 5886974"/>
                      <a:gd name="connsiteY80" fmla="*/ 180210 h 1681962"/>
                      <a:gd name="connsiteX81" fmla="*/ 4758952 w 5886974"/>
                      <a:gd name="connsiteY81" fmla="*/ 146838 h 1681962"/>
                      <a:gd name="connsiteX82" fmla="*/ 4692207 w 5886974"/>
                      <a:gd name="connsiteY82" fmla="*/ 126815 h 1681962"/>
                      <a:gd name="connsiteX83" fmla="*/ 4618788 w 5886974"/>
                      <a:gd name="connsiteY83" fmla="*/ 113466 h 1681962"/>
                      <a:gd name="connsiteX84" fmla="*/ 4325113 w 5886974"/>
                      <a:gd name="connsiteY84" fmla="*/ 60070 h 1681962"/>
                      <a:gd name="connsiteX85" fmla="*/ 4158251 w 5886974"/>
                      <a:gd name="connsiteY85" fmla="*/ 33372 h 1681962"/>
                      <a:gd name="connsiteX86" fmla="*/ 3984716 w 5886974"/>
                      <a:gd name="connsiteY86" fmla="*/ 20023 h 1681962"/>
                      <a:gd name="connsiteX87" fmla="*/ 3897948 w 5886974"/>
                      <a:gd name="connsiteY87" fmla="*/ 13349 h 1681962"/>
                      <a:gd name="connsiteX88" fmla="*/ 3524178 w 5886974"/>
                      <a:gd name="connsiteY88" fmla="*/ 0 h 1681962"/>
                      <a:gd name="connsiteX89" fmla="*/ 3036943 w 5886974"/>
                      <a:gd name="connsiteY89" fmla="*/ 6675 h 1681962"/>
                      <a:gd name="connsiteX90" fmla="*/ 2836710 w 5886974"/>
                      <a:gd name="connsiteY90" fmla="*/ 20023 h 1681962"/>
                      <a:gd name="connsiteX91" fmla="*/ 2636476 w 5886974"/>
                      <a:gd name="connsiteY91" fmla="*/ 33372 h 1681962"/>
                      <a:gd name="connsiteX92" fmla="*/ 2536359 w 5886974"/>
                      <a:gd name="connsiteY92" fmla="*/ 40047 h 1681962"/>
                      <a:gd name="connsiteX93" fmla="*/ 2329451 w 5886974"/>
                      <a:gd name="connsiteY93" fmla="*/ 60070 h 1681962"/>
                      <a:gd name="connsiteX94" fmla="*/ 2122543 w 5886974"/>
                      <a:gd name="connsiteY94" fmla="*/ 86768 h 1681962"/>
                      <a:gd name="connsiteX95" fmla="*/ 1735425 w 5886974"/>
                      <a:gd name="connsiteY95" fmla="*/ 133489 h 1681962"/>
                      <a:gd name="connsiteX96" fmla="*/ 1194794 w 5886974"/>
                      <a:gd name="connsiteY96" fmla="*/ 233606 h 1681962"/>
                      <a:gd name="connsiteX97" fmla="*/ 1114701 w 5886974"/>
                      <a:gd name="connsiteY97" fmla="*/ 253629 h 1681962"/>
                      <a:gd name="connsiteX98" fmla="*/ 894444 w 5886974"/>
                      <a:gd name="connsiteY98" fmla="*/ 340397 h 1681962"/>
                      <a:gd name="connsiteX99" fmla="*/ 720908 w 5886974"/>
                      <a:gd name="connsiteY99" fmla="*/ 427165 h 1681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5886974" h="1681962">
                        <a:moveTo>
                          <a:pt x="1928984" y="400467"/>
                        </a:moveTo>
                        <a:cubicBezTo>
                          <a:pt x="1388353" y="542855"/>
                          <a:pt x="843124" y="668808"/>
                          <a:pt x="307092" y="827632"/>
                        </a:cubicBezTo>
                        <a:cubicBezTo>
                          <a:pt x="122710" y="882264"/>
                          <a:pt x="175056" y="895607"/>
                          <a:pt x="100184" y="961121"/>
                        </a:cubicBezTo>
                        <a:cubicBezTo>
                          <a:pt x="91812" y="968446"/>
                          <a:pt x="81932" y="973905"/>
                          <a:pt x="73486" y="981145"/>
                        </a:cubicBezTo>
                        <a:cubicBezTo>
                          <a:pt x="54637" y="997301"/>
                          <a:pt x="34724" y="1023655"/>
                          <a:pt x="20091" y="1041215"/>
                        </a:cubicBezTo>
                        <a:cubicBezTo>
                          <a:pt x="15641" y="1052339"/>
                          <a:pt x="10949" y="1063369"/>
                          <a:pt x="6742" y="1074587"/>
                        </a:cubicBezTo>
                        <a:cubicBezTo>
                          <a:pt x="4272" y="1081174"/>
                          <a:pt x="-633" y="1087609"/>
                          <a:pt x="67" y="1094610"/>
                        </a:cubicBezTo>
                        <a:cubicBezTo>
                          <a:pt x="1679" y="1110726"/>
                          <a:pt x="8762" y="1125817"/>
                          <a:pt x="13416" y="1141331"/>
                        </a:cubicBezTo>
                        <a:cubicBezTo>
                          <a:pt x="15438" y="1148070"/>
                          <a:pt x="15870" y="1155726"/>
                          <a:pt x="20091" y="1161355"/>
                        </a:cubicBezTo>
                        <a:cubicBezTo>
                          <a:pt x="54748" y="1207565"/>
                          <a:pt x="42610" y="1182347"/>
                          <a:pt x="73486" y="1208076"/>
                        </a:cubicBezTo>
                        <a:cubicBezTo>
                          <a:pt x="80737" y="1214119"/>
                          <a:pt x="85416" y="1223243"/>
                          <a:pt x="93510" y="1228099"/>
                        </a:cubicBezTo>
                        <a:cubicBezTo>
                          <a:pt x="149634" y="1261774"/>
                          <a:pt x="213463" y="1284090"/>
                          <a:pt x="273720" y="1308193"/>
                        </a:cubicBezTo>
                        <a:cubicBezTo>
                          <a:pt x="305413" y="1320870"/>
                          <a:pt x="361045" y="1343882"/>
                          <a:pt x="387186" y="1348239"/>
                        </a:cubicBezTo>
                        <a:cubicBezTo>
                          <a:pt x="400535" y="1350464"/>
                          <a:pt x="414103" y="1351632"/>
                          <a:pt x="427232" y="1354914"/>
                        </a:cubicBezTo>
                        <a:cubicBezTo>
                          <a:pt x="440883" y="1358327"/>
                          <a:pt x="453481" y="1365503"/>
                          <a:pt x="467279" y="1368263"/>
                        </a:cubicBezTo>
                        <a:cubicBezTo>
                          <a:pt x="498132" y="1374434"/>
                          <a:pt x="529574" y="1377162"/>
                          <a:pt x="560721" y="1381612"/>
                        </a:cubicBezTo>
                        <a:lnTo>
                          <a:pt x="607443" y="1388286"/>
                        </a:lnTo>
                        <a:cubicBezTo>
                          <a:pt x="703307" y="1415676"/>
                          <a:pt x="639618" y="1399973"/>
                          <a:pt x="807676" y="1421658"/>
                        </a:cubicBezTo>
                        <a:lnTo>
                          <a:pt x="914467" y="1435007"/>
                        </a:lnTo>
                        <a:cubicBezTo>
                          <a:pt x="934490" y="1437232"/>
                          <a:pt x="954665" y="1438370"/>
                          <a:pt x="974537" y="1441682"/>
                        </a:cubicBezTo>
                        <a:cubicBezTo>
                          <a:pt x="1144845" y="1470068"/>
                          <a:pt x="874937" y="1440399"/>
                          <a:pt x="1154748" y="1468380"/>
                        </a:cubicBezTo>
                        <a:cubicBezTo>
                          <a:pt x="1199244" y="1472830"/>
                          <a:pt x="1244387" y="1472959"/>
                          <a:pt x="1288237" y="1481729"/>
                        </a:cubicBezTo>
                        <a:cubicBezTo>
                          <a:pt x="1332733" y="1490628"/>
                          <a:pt x="1376574" y="1503910"/>
                          <a:pt x="1421726" y="1508426"/>
                        </a:cubicBezTo>
                        <a:cubicBezTo>
                          <a:pt x="1443974" y="1510651"/>
                          <a:pt x="1466358" y="1511784"/>
                          <a:pt x="1488470" y="1515101"/>
                        </a:cubicBezTo>
                        <a:cubicBezTo>
                          <a:pt x="1656156" y="1540255"/>
                          <a:pt x="1449391" y="1518830"/>
                          <a:pt x="1628634" y="1535124"/>
                        </a:cubicBezTo>
                        <a:cubicBezTo>
                          <a:pt x="1650882" y="1539574"/>
                          <a:pt x="1672876" y="1545569"/>
                          <a:pt x="1695378" y="1548473"/>
                        </a:cubicBezTo>
                        <a:cubicBezTo>
                          <a:pt x="1741925" y="1554479"/>
                          <a:pt x="1835542" y="1561822"/>
                          <a:pt x="1835542" y="1561822"/>
                        </a:cubicBezTo>
                        <a:cubicBezTo>
                          <a:pt x="1971896" y="1589093"/>
                          <a:pt x="1881296" y="1573373"/>
                          <a:pt x="2115869" y="1595194"/>
                        </a:cubicBezTo>
                        <a:lnTo>
                          <a:pt x="2329451" y="1615218"/>
                        </a:lnTo>
                        <a:cubicBezTo>
                          <a:pt x="2353924" y="1617443"/>
                          <a:pt x="2378324" y="1620723"/>
                          <a:pt x="2402870" y="1621892"/>
                        </a:cubicBezTo>
                        <a:lnTo>
                          <a:pt x="2543034" y="1628566"/>
                        </a:lnTo>
                        <a:lnTo>
                          <a:pt x="2756616" y="1648590"/>
                        </a:lnTo>
                        <a:lnTo>
                          <a:pt x="2823361" y="1655264"/>
                        </a:lnTo>
                        <a:lnTo>
                          <a:pt x="2896780" y="1661939"/>
                        </a:lnTo>
                        <a:cubicBezTo>
                          <a:pt x="2919038" y="1664059"/>
                          <a:pt x="2941192" y="1667524"/>
                          <a:pt x="2963524" y="1668613"/>
                        </a:cubicBezTo>
                        <a:lnTo>
                          <a:pt x="3237177" y="1681962"/>
                        </a:lnTo>
                        <a:cubicBezTo>
                          <a:pt x="3348418" y="1679737"/>
                          <a:pt x="3459735" y="1679985"/>
                          <a:pt x="3570899" y="1675288"/>
                        </a:cubicBezTo>
                        <a:cubicBezTo>
                          <a:pt x="3617790" y="1673307"/>
                          <a:pt x="3664363" y="1666609"/>
                          <a:pt x="3711063" y="1661939"/>
                        </a:cubicBezTo>
                        <a:lnTo>
                          <a:pt x="3844552" y="1648590"/>
                        </a:lnTo>
                        <a:cubicBezTo>
                          <a:pt x="3866800" y="1646365"/>
                          <a:pt x="3889372" y="1646300"/>
                          <a:pt x="3911297" y="1641915"/>
                        </a:cubicBezTo>
                        <a:cubicBezTo>
                          <a:pt x="3933545" y="1637465"/>
                          <a:pt x="3955551" y="1631565"/>
                          <a:pt x="3978041" y="1628566"/>
                        </a:cubicBezTo>
                        <a:cubicBezTo>
                          <a:pt x="3996138" y="1626153"/>
                          <a:pt x="4135855" y="1613088"/>
                          <a:pt x="4178275" y="1608543"/>
                        </a:cubicBezTo>
                        <a:lnTo>
                          <a:pt x="4365159" y="1588520"/>
                        </a:lnTo>
                        <a:cubicBezTo>
                          <a:pt x="4490223" y="1560728"/>
                          <a:pt x="4357763" y="1587669"/>
                          <a:pt x="4491974" y="1568496"/>
                        </a:cubicBezTo>
                        <a:cubicBezTo>
                          <a:pt x="4736953" y="1533499"/>
                          <a:pt x="4519675" y="1558743"/>
                          <a:pt x="4672184" y="1541799"/>
                        </a:cubicBezTo>
                        <a:cubicBezTo>
                          <a:pt x="4692207" y="1537349"/>
                          <a:pt x="4712021" y="1531822"/>
                          <a:pt x="4732254" y="1528450"/>
                        </a:cubicBezTo>
                        <a:cubicBezTo>
                          <a:pt x="4752126" y="1525138"/>
                          <a:pt x="4772595" y="1525857"/>
                          <a:pt x="4792324" y="1521775"/>
                        </a:cubicBezTo>
                        <a:cubicBezTo>
                          <a:pt x="4901736" y="1499138"/>
                          <a:pt x="5011942" y="1479050"/>
                          <a:pt x="5119372" y="1448356"/>
                        </a:cubicBezTo>
                        <a:lnTo>
                          <a:pt x="5259536" y="1408310"/>
                        </a:lnTo>
                        <a:cubicBezTo>
                          <a:pt x="5333297" y="1387236"/>
                          <a:pt x="5290926" y="1400072"/>
                          <a:pt x="5386351" y="1368263"/>
                        </a:cubicBezTo>
                        <a:lnTo>
                          <a:pt x="5426397" y="1354914"/>
                        </a:lnTo>
                        <a:cubicBezTo>
                          <a:pt x="5439746" y="1350464"/>
                          <a:pt x="5453858" y="1347858"/>
                          <a:pt x="5466444" y="1341565"/>
                        </a:cubicBezTo>
                        <a:cubicBezTo>
                          <a:pt x="5479793" y="1334891"/>
                          <a:pt x="5492818" y="1327524"/>
                          <a:pt x="5506491" y="1321542"/>
                        </a:cubicBezTo>
                        <a:cubicBezTo>
                          <a:pt x="5528444" y="1311938"/>
                          <a:pt x="5554065" y="1309221"/>
                          <a:pt x="5573235" y="1294844"/>
                        </a:cubicBezTo>
                        <a:cubicBezTo>
                          <a:pt x="5582134" y="1288170"/>
                          <a:pt x="5590209" y="1280223"/>
                          <a:pt x="5599933" y="1274821"/>
                        </a:cubicBezTo>
                        <a:cubicBezTo>
                          <a:pt x="5610406" y="1269003"/>
                          <a:pt x="5622357" y="1266338"/>
                          <a:pt x="5633305" y="1261472"/>
                        </a:cubicBezTo>
                        <a:cubicBezTo>
                          <a:pt x="5642397" y="1257431"/>
                          <a:pt x="5651104" y="1252573"/>
                          <a:pt x="5660003" y="1248123"/>
                        </a:cubicBezTo>
                        <a:cubicBezTo>
                          <a:pt x="5712056" y="1196067"/>
                          <a:pt x="5645236" y="1258669"/>
                          <a:pt x="5706724" y="1214750"/>
                        </a:cubicBezTo>
                        <a:cubicBezTo>
                          <a:pt x="5714405" y="1209264"/>
                          <a:pt x="5719693" y="1200998"/>
                          <a:pt x="5726748" y="1194727"/>
                        </a:cubicBezTo>
                        <a:cubicBezTo>
                          <a:pt x="5739735" y="1183183"/>
                          <a:pt x="5754507" y="1173642"/>
                          <a:pt x="5766794" y="1161355"/>
                        </a:cubicBezTo>
                        <a:cubicBezTo>
                          <a:pt x="5772466" y="1155683"/>
                          <a:pt x="5775007" y="1147494"/>
                          <a:pt x="5780143" y="1141331"/>
                        </a:cubicBezTo>
                        <a:cubicBezTo>
                          <a:pt x="5786186" y="1134080"/>
                          <a:pt x="5794124" y="1128559"/>
                          <a:pt x="5800167" y="1121308"/>
                        </a:cubicBezTo>
                        <a:cubicBezTo>
                          <a:pt x="5805302" y="1115146"/>
                          <a:pt x="5808703" y="1107702"/>
                          <a:pt x="5813516" y="1101285"/>
                        </a:cubicBezTo>
                        <a:cubicBezTo>
                          <a:pt x="5822063" y="1089888"/>
                          <a:pt x="5831314" y="1079036"/>
                          <a:pt x="5840213" y="1067912"/>
                        </a:cubicBezTo>
                        <a:cubicBezTo>
                          <a:pt x="5842438" y="1061238"/>
                          <a:pt x="5843742" y="1054182"/>
                          <a:pt x="5846888" y="1047889"/>
                        </a:cubicBezTo>
                        <a:cubicBezTo>
                          <a:pt x="5852690" y="1036286"/>
                          <a:pt x="5860611" y="1025857"/>
                          <a:pt x="5866911" y="1014517"/>
                        </a:cubicBezTo>
                        <a:cubicBezTo>
                          <a:pt x="5871743" y="1005819"/>
                          <a:pt x="5875810" y="996718"/>
                          <a:pt x="5880260" y="987819"/>
                        </a:cubicBezTo>
                        <a:cubicBezTo>
                          <a:pt x="5882485" y="976695"/>
                          <a:pt x="5887474" y="965778"/>
                          <a:pt x="5886934" y="954447"/>
                        </a:cubicBezTo>
                        <a:cubicBezTo>
                          <a:pt x="5885228" y="918614"/>
                          <a:pt x="5881207" y="882711"/>
                          <a:pt x="5873586" y="847656"/>
                        </a:cubicBezTo>
                        <a:cubicBezTo>
                          <a:pt x="5868535" y="824423"/>
                          <a:pt x="5846903" y="788351"/>
                          <a:pt x="5833539" y="767562"/>
                        </a:cubicBezTo>
                        <a:cubicBezTo>
                          <a:pt x="5814647" y="738174"/>
                          <a:pt x="5791325" y="701104"/>
                          <a:pt x="5766794" y="674120"/>
                        </a:cubicBezTo>
                        <a:cubicBezTo>
                          <a:pt x="5766781" y="674105"/>
                          <a:pt x="5686715" y="594040"/>
                          <a:pt x="5686701" y="594026"/>
                        </a:cubicBezTo>
                        <a:cubicBezTo>
                          <a:pt x="5641905" y="549231"/>
                          <a:pt x="5647638" y="552666"/>
                          <a:pt x="5573235" y="500584"/>
                        </a:cubicBezTo>
                        <a:lnTo>
                          <a:pt x="5439746" y="407142"/>
                        </a:lnTo>
                        <a:cubicBezTo>
                          <a:pt x="5426555" y="398010"/>
                          <a:pt x="5414049" y="387619"/>
                          <a:pt x="5399699" y="380444"/>
                        </a:cubicBezTo>
                        <a:cubicBezTo>
                          <a:pt x="5386350" y="373770"/>
                          <a:pt x="5372544" y="367941"/>
                          <a:pt x="5359653" y="360421"/>
                        </a:cubicBezTo>
                        <a:cubicBezTo>
                          <a:pt x="5345795" y="352337"/>
                          <a:pt x="5333956" y="340898"/>
                          <a:pt x="5319606" y="333723"/>
                        </a:cubicBezTo>
                        <a:cubicBezTo>
                          <a:pt x="5289296" y="318568"/>
                          <a:pt x="5257311" y="307025"/>
                          <a:pt x="5226164" y="293676"/>
                        </a:cubicBezTo>
                        <a:cubicBezTo>
                          <a:pt x="5168420" y="268928"/>
                          <a:pt x="5141634" y="256601"/>
                          <a:pt x="5072651" y="233606"/>
                        </a:cubicBezTo>
                        <a:cubicBezTo>
                          <a:pt x="5032604" y="220257"/>
                          <a:pt x="4993719" y="202716"/>
                          <a:pt x="4952511" y="193559"/>
                        </a:cubicBezTo>
                        <a:lnTo>
                          <a:pt x="4892441" y="180210"/>
                        </a:lnTo>
                        <a:lnTo>
                          <a:pt x="4758952" y="146838"/>
                        </a:lnTo>
                        <a:cubicBezTo>
                          <a:pt x="4736508" y="140853"/>
                          <a:pt x="4714803" y="132195"/>
                          <a:pt x="4692207" y="126815"/>
                        </a:cubicBezTo>
                        <a:cubicBezTo>
                          <a:pt x="4668009" y="121054"/>
                          <a:pt x="4643243" y="118016"/>
                          <a:pt x="4618788" y="113466"/>
                        </a:cubicBezTo>
                        <a:cubicBezTo>
                          <a:pt x="4360610" y="65433"/>
                          <a:pt x="4483378" y="86448"/>
                          <a:pt x="4325113" y="60070"/>
                        </a:cubicBezTo>
                        <a:lnTo>
                          <a:pt x="4158251" y="33372"/>
                        </a:lnTo>
                        <a:lnTo>
                          <a:pt x="3984716" y="20023"/>
                        </a:lnTo>
                        <a:cubicBezTo>
                          <a:pt x="3955793" y="17798"/>
                          <a:pt x="3926938" y="14384"/>
                          <a:pt x="3897948" y="13349"/>
                        </a:cubicBezTo>
                        <a:lnTo>
                          <a:pt x="3524178" y="0"/>
                        </a:lnTo>
                        <a:lnTo>
                          <a:pt x="3036943" y="6675"/>
                        </a:lnTo>
                        <a:cubicBezTo>
                          <a:pt x="2970079" y="8622"/>
                          <a:pt x="2903454" y="15573"/>
                          <a:pt x="2836710" y="20023"/>
                        </a:cubicBezTo>
                        <a:lnTo>
                          <a:pt x="2636476" y="33372"/>
                        </a:lnTo>
                        <a:cubicBezTo>
                          <a:pt x="2603104" y="35597"/>
                          <a:pt x="2569650" y="36825"/>
                          <a:pt x="2536359" y="40047"/>
                        </a:cubicBezTo>
                        <a:lnTo>
                          <a:pt x="2329451" y="60070"/>
                        </a:lnTo>
                        <a:cubicBezTo>
                          <a:pt x="2260349" y="67872"/>
                          <a:pt x="2191589" y="78483"/>
                          <a:pt x="2122543" y="86768"/>
                        </a:cubicBezTo>
                        <a:cubicBezTo>
                          <a:pt x="1987226" y="103006"/>
                          <a:pt x="1865842" y="112813"/>
                          <a:pt x="1735425" y="133489"/>
                        </a:cubicBezTo>
                        <a:cubicBezTo>
                          <a:pt x="995208" y="250841"/>
                          <a:pt x="1478683" y="154117"/>
                          <a:pt x="1194794" y="233606"/>
                        </a:cubicBezTo>
                        <a:cubicBezTo>
                          <a:pt x="1168294" y="241026"/>
                          <a:pt x="1140630" y="244410"/>
                          <a:pt x="1114701" y="253629"/>
                        </a:cubicBezTo>
                        <a:cubicBezTo>
                          <a:pt x="1040350" y="280065"/>
                          <a:pt x="966654" y="308576"/>
                          <a:pt x="894444" y="340397"/>
                        </a:cubicBezTo>
                        <a:cubicBezTo>
                          <a:pt x="835263" y="366477"/>
                          <a:pt x="720908" y="427165"/>
                          <a:pt x="720908" y="427165"/>
                        </a:cubicBezTo>
                      </a:path>
                    </a:pathLst>
                  </a:cu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275259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CCEA3-54C1-640F-BAB4-F17ABB3CD8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53CEDB-2ADD-584D-8054-1B973E8FCAA1}"/>
              </a:ext>
            </a:extLst>
          </p:cNvPr>
          <p:cNvSpPr>
            <a:spLocks noGrp="1"/>
          </p:cNvSpPr>
          <p:nvPr>
            <p:ph type="title"/>
          </p:nvPr>
        </p:nvSpPr>
        <p:spPr/>
        <p:txBody>
          <a:bodyPr>
            <a:normAutofit/>
          </a:bodyPr>
          <a:lstStyle/>
          <a:p>
            <a:r>
              <a:rPr lang="en-US" sz="4000" err="1">
                <a:latin typeface="Fira Sans SemiBold"/>
              </a:rPr>
              <a:t>Standaardisering</a:t>
            </a:r>
            <a:r>
              <a:rPr lang="en-US" sz="4000">
                <a:latin typeface="Fira Sans SemiBold"/>
              </a:rPr>
              <a:t> </a:t>
            </a:r>
            <a:r>
              <a:rPr lang="en-US" sz="4000" err="1">
                <a:latin typeface="Fira Sans SemiBold"/>
              </a:rPr>
              <a:t>binnen</a:t>
            </a:r>
            <a:r>
              <a:rPr lang="en-US" sz="4000">
                <a:latin typeface="Fira Sans SemiBold"/>
              </a:rPr>
              <a:t> </a:t>
            </a:r>
            <a:r>
              <a:rPr lang="en-US" sz="4000" err="1">
                <a:latin typeface="Fira Sans SemiBold"/>
              </a:rPr>
              <a:t>AuthZEN</a:t>
            </a:r>
          </a:p>
        </p:txBody>
      </p:sp>
      <p:sp>
        <p:nvSpPr>
          <p:cNvPr id="8" name="Content Placeholder 2">
            <a:extLst>
              <a:ext uri="{FF2B5EF4-FFF2-40B4-BE49-F238E27FC236}">
                <a16:creationId xmlns:a16="http://schemas.microsoft.com/office/drawing/2014/main" id="{0689E370-1389-AA14-FEDE-8D78365C9175}"/>
              </a:ext>
            </a:extLst>
          </p:cNvPr>
          <p:cNvSpPr>
            <a:spLocks noGrp="1"/>
          </p:cNvSpPr>
          <p:nvPr>
            <p:ph idx="1"/>
          </p:nvPr>
        </p:nvSpPr>
        <p:spPr>
          <a:xfrm>
            <a:off x="838200" y="1825625"/>
            <a:ext cx="5181600" cy="4351338"/>
          </a:xfrm>
        </p:spPr>
        <p:txBody>
          <a:bodyPr vert="horz" lIns="91440" tIns="45720" rIns="91440" bIns="45720" rtlCol="0" anchor="t">
            <a:normAutofit/>
          </a:bodyPr>
          <a:lstStyle/>
          <a:p>
            <a:r>
              <a:rPr lang="en-US" err="1">
                <a:latin typeface="Fira Sans"/>
              </a:rPr>
              <a:t>Ontwikkeling</a:t>
            </a:r>
            <a:r>
              <a:rPr lang="en-US">
                <a:latin typeface="Fira Sans"/>
              </a:rPr>
              <a:t> van </a:t>
            </a:r>
            <a:r>
              <a:rPr lang="en-US" err="1">
                <a:latin typeface="Fira Sans"/>
              </a:rPr>
              <a:t>overheidsbrede</a:t>
            </a:r>
            <a:r>
              <a:rPr lang="en-US">
                <a:latin typeface="Fira Sans"/>
              </a:rPr>
              <a:t> meta-</a:t>
            </a:r>
            <a:r>
              <a:rPr lang="en-US" err="1">
                <a:latin typeface="Fira Sans"/>
              </a:rPr>
              <a:t>modellen</a:t>
            </a:r>
            <a:r>
              <a:rPr lang="en-US">
                <a:latin typeface="Fira Sans"/>
              </a:rPr>
              <a:t> </a:t>
            </a:r>
            <a:r>
              <a:rPr lang="en-US" err="1">
                <a:latin typeface="Fira Sans"/>
              </a:rPr>
              <a:t>voor</a:t>
            </a:r>
            <a:r>
              <a:rPr lang="en-US">
                <a:latin typeface="Fira Sans"/>
              </a:rPr>
              <a:t> step-up </a:t>
            </a:r>
            <a:r>
              <a:rPr lang="en-US" err="1">
                <a:latin typeface="Fira Sans"/>
              </a:rPr>
              <a:t>acties</a:t>
            </a:r>
            <a:r>
              <a:rPr lang="en-US">
                <a:latin typeface="Fira Sans"/>
              </a:rPr>
              <a:t> ('</a:t>
            </a:r>
            <a:r>
              <a:rPr lang="en-US" err="1">
                <a:latin typeface="Fira Sans"/>
              </a:rPr>
              <a:t>Afgewezen</a:t>
            </a:r>
            <a:r>
              <a:rPr lang="en-US">
                <a:latin typeface="Fira Sans"/>
              </a:rPr>
              <a:t> </a:t>
            </a:r>
            <a:r>
              <a:rPr lang="en-US" err="1">
                <a:latin typeface="Fira Sans"/>
              </a:rPr>
              <a:t>tenzij</a:t>
            </a:r>
            <a:r>
              <a:rPr lang="en-US">
                <a:latin typeface="Fira Sans"/>
              </a:rPr>
              <a:t>')</a:t>
            </a:r>
            <a:endParaRPr lang="en-US"/>
          </a:p>
          <a:p>
            <a:r>
              <a:rPr lang="en-US" err="1">
                <a:latin typeface="Fira Sans"/>
              </a:rPr>
              <a:t>Ontwikkeling</a:t>
            </a:r>
            <a:r>
              <a:rPr lang="en-US">
                <a:latin typeface="Fira Sans"/>
              </a:rPr>
              <a:t> van </a:t>
            </a:r>
            <a:r>
              <a:rPr lang="en-US" err="1">
                <a:latin typeface="Fira Sans"/>
              </a:rPr>
              <a:t>overheidsbrede</a:t>
            </a:r>
            <a:r>
              <a:rPr lang="en-US">
                <a:latin typeface="Fira Sans"/>
              </a:rPr>
              <a:t> meta-</a:t>
            </a:r>
            <a:r>
              <a:rPr lang="en-US" err="1">
                <a:latin typeface="Fira Sans"/>
              </a:rPr>
              <a:t>modellen</a:t>
            </a:r>
            <a:r>
              <a:rPr lang="en-US">
                <a:latin typeface="Fira Sans"/>
              </a:rPr>
              <a:t> </a:t>
            </a:r>
            <a:r>
              <a:rPr lang="en-US" err="1">
                <a:latin typeface="Fira Sans"/>
              </a:rPr>
              <a:t>voor</a:t>
            </a:r>
            <a:r>
              <a:rPr lang="en-US">
                <a:latin typeface="Fira Sans"/>
              </a:rPr>
              <a:t> </a:t>
            </a:r>
            <a:r>
              <a:rPr lang="en-US" err="1">
                <a:latin typeface="Fira Sans"/>
              </a:rPr>
              <a:t>restbeleid</a:t>
            </a:r>
            <a:r>
              <a:rPr lang="en-US">
                <a:latin typeface="Fira Sans"/>
              </a:rPr>
              <a:t> ('</a:t>
            </a:r>
            <a:r>
              <a:rPr lang="en-US" err="1">
                <a:latin typeface="Fira Sans"/>
              </a:rPr>
              <a:t>Toegestaan</a:t>
            </a:r>
            <a:r>
              <a:rPr lang="en-US">
                <a:latin typeface="Fira Sans"/>
              </a:rPr>
              <a:t> mits')</a:t>
            </a:r>
            <a:endParaRPr lang="en-US" err="1"/>
          </a:p>
        </p:txBody>
      </p:sp>
      <p:pic>
        <p:nvPicPr>
          <p:cNvPr id="4" name="Graphic 3">
            <a:extLst>
              <a:ext uri="{FF2B5EF4-FFF2-40B4-BE49-F238E27FC236}">
                <a16:creationId xmlns:a16="http://schemas.microsoft.com/office/drawing/2014/main" id="{1F61F081-4A0A-9EF9-4AC6-677031D9D5C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94289" y="2677188"/>
            <a:ext cx="4356100" cy="3136900"/>
          </a:xfrm>
          <a:prstGeom prst="rect">
            <a:avLst/>
          </a:prstGeom>
        </p:spPr>
      </p:pic>
      <p:sp>
        <p:nvSpPr>
          <p:cNvPr id="5" name="Vrije vorm 4">
            <a:extLst>
              <a:ext uri="{FF2B5EF4-FFF2-40B4-BE49-F238E27FC236}">
                <a16:creationId xmlns:a16="http://schemas.microsoft.com/office/drawing/2014/main" id="{4A6E8C89-A853-C3D9-8833-ACE4B71DB214}"/>
              </a:ext>
            </a:extLst>
          </p:cNvPr>
          <p:cNvSpPr/>
          <p:nvPr/>
        </p:nvSpPr>
        <p:spPr>
          <a:xfrm rot="18775565">
            <a:off x="7037166" y="4608847"/>
            <a:ext cx="1880515" cy="1291427"/>
          </a:xfrm>
          <a:custGeom>
            <a:avLst/>
            <a:gdLst>
              <a:gd name="connsiteX0" fmla="*/ 786087 w 1880515"/>
              <a:gd name="connsiteY0" fmla="*/ 73225 h 1291427"/>
              <a:gd name="connsiteX1" fmla="*/ 737715 w 1880515"/>
              <a:gd name="connsiteY1" fmla="*/ 26627 h 1291427"/>
              <a:gd name="connsiteX2" fmla="*/ 701436 w 1880515"/>
              <a:gd name="connsiteY2" fmla="*/ 13313 h 1291427"/>
              <a:gd name="connsiteX3" fmla="*/ 622831 w 1880515"/>
              <a:gd name="connsiteY3" fmla="*/ 0 h 1291427"/>
              <a:gd name="connsiteX4" fmla="*/ 465620 w 1880515"/>
              <a:gd name="connsiteY4" fmla="*/ 13313 h 1291427"/>
              <a:gd name="connsiteX5" fmla="*/ 253990 w 1880515"/>
              <a:gd name="connsiteY5" fmla="*/ 113166 h 1291427"/>
              <a:gd name="connsiteX6" fmla="*/ 223758 w 1880515"/>
              <a:gd name="connsiteY6" fmla="*/ 133136 h 1291427"/>
              <a:gd name="connsiteX7" fmla="*/ 181432 w 1880515"/>
              <a:gd name="connsiteY7" fmla="*/ 186391 h 1291427"/>
              <a:gd name="connsiteX8" fmla="*/ 157246 w 1880515"/>
              <a:gd name="connsiteY8" fmla="*/ 213019 h 1291427"/>
              <a:gd name="connsiteX9" fmla="*/ 120966 w 1880515"/>
              <a:gd name="connsiteY9" fmla="*/ 279587 h 1291427"/>
              <a:gd name="connsiteX10" fmla="*/ 96780 w 1880515"/>
              <a:gd name="connsiteY10" fmla="*/ 312871 h 1291427"/>
              <a:gd name="connsiteX11" fmla="*/ 66547 w 1880515"/>
              <a:gd name="connsiteY11" fmla="*/ 399410 h 1291427"/>
              <a:gd name="connsiteX12" fmla="*/ 48408 w 1880515"/>
              <a:gd name="connsiteY12" fmla="*/ 446008 h 1291427"/>
              <a:gd name="connsiteX13" fmla="*/ 36314 w 1880515"/>
              <a:gd name="connsiteY13" fmla="*/ 499262 h 1291427"/>
              <a:gd name="connsiteX14" fmla="*/ 12128 w 1880515"/>
              <a:gd name="connsiteY14" fmla="*/ 592458 h 1291427"/>
              <a:gd name="connsiteX15" fmla="*/ 35 w 1880515"/>
              <a:gd name="connsiteY15" fmla="*/ 692311 h 1291427"/>
              <a:gd name="connsiteX16" fmla="*/ 6082 w 1880515"/>
              <a:gd name="connsiteY16" fmla="*/ 872045 h 1291427"/>
              <a:gd name="connsiteX17" fmla="*/ 30267 w 1880515"/>
              <a:gd name="connsiteY17" fmla="*/ 951928 h 1291427"/>
              <a:gd name="connsiteX18" fmla="*/ 96780 w 1880515"/>
              <a:gd name="connsiteY18" fmla="*/ 1071751 h 1291427"/>
              <a:gd name="connsiteX19" fmla="*/ 157246 w 1880515"/>
              <a:gd name="connsiteY19" fmla="*/ 1138320 h 1291427"/>
              <a:gd name="connsiteX20" fmla="*/ 193525 w 1880515"/>
              <a:gd name="connsiteY20" fmla="*/ 1171604 h 1291427"/>
              <a:gd name="connsiteX21" fmla="*/ 332596 w 1880515"/>
              <a:gd name="connsiteY21" fmla="*/ 1238171 h 1291427"/>
              <a:gd name="connsiteX22" fmla="*/ 447481 w 1880515"/>
              <a:gd name="connsiteY22" fmla="*/ 1271456 h 1291427"/>
              <a:gd name="connsiteX23" fmla="*/ 568412 w 1880515"/>
              <a:gd name="connsiteY23" fmla="*/ 1284770 h 1291427"/>
              <a:gd name="connsiteX24" fmla="*/ 634924 w 1880515"/>
              <a:gd name="connsiteY24" fmla="*/ 1291427 h 1291427"/>
              <a:gd name="connsiteX25" fmla="*/ 894925 w 1880515"/>
              <a:gd name="connsiteY25" fmla="*/ 1284770 h 1291427"/>
              <a:gd name="connsiteX26" fmla="*/ 1021904 w 1880515"/>
              <a:gd name="connsiteY26" fmla="*/ 1258143 h 1291427"/>
              <a:gd name="connsiteX27" fmla="*/ 1215393 w 1880515"/>
              <a:gd name="connsiteY27" fmla="*/ 1204887 h 1291427"/>
              <a:gd name="connsiteX28" fmla="*/ 1342371 w 1880515"/>
              <a:gd name="connsiteY28" fmla="*/ 1144976 h 1291427"/>
              <a:gd name="connsiteX29" fmla="*/ 1517721 w 1880515"/>
              <a:gd name="connsiteY29" fmla="*/ 1045123 h 1291427"/>
              <a:gd name="connsiteX30" fmla="*/ 1572140 w 1880515"/>
              <a:gd name="connsiteY30" fmla="*/ 998525 h 1291427"/>
              <a:gd name="connsiteX31" fmla="*/ 1674931 w 1880515"/>
              <a:gd name="connsiteY31" fmla="*/ 911986 h 1291427"/>
              <a:gd name="connsiteX32" fmla="*/ 1759583 w 1880515"/>
              <a:gd name="connsiteY32" fmla="*/ 818791 h 1291427"/>
              <a:gd name="connsiteX33" fmla="*/ 1862375 w 1880515"/>
              <a:gd name="connsiteY33" fmla="*/ 605772 h 1291427"/>
              <a:gd name="connsiteX34" fmla="*/ 1880515 w 1880515"/>
              <a:gd name="connsiteY34" fmla="*/ 492606 h 1291427"/>
              <a:gd name="connsiteX35" fmla="*/ 1856328 w 1880515"/>
              <a:gd name="connsiteY35" fmla="*/ 326184 h 1291427"/>
              <a:gd name="connsiteX36" fmla="*/ 1801909 w 1880515"/>
              <a:gd name="connsiteY36" fmla="*/ 226333 h 1291427"/>
              <a:gd name="connsiteX37" fmla="*/ 1759583 w 1880515"/>
              <a:gd name="connsiteY37" fmla="*/ 179734 h 1291427"/>
              <a:gd name="connsiteX38" fmla="*/ 1662839 w 1880515"/>
              <a:gd name="connsiteY38" fmla="*/ 113166 h 1291427"/>
              <a:gd name="connsiteX39" fmla="*/ 1463302 w 1880515"/>
              <a:gd name="connsiteY39" fmla="*/ 46597 h 1291427"/>
              <a:gd name="connsiteX40" fmla="*/ 1390743 w 1880515"/>
              <a:gd name="connsiteY40" fmla="*/ 39941 h 1291427"/>
              <a:gd name="connsiteX41" fmla="*/ 1245626 w 1880515"/>
              <a:gd name="connsiteY41" fmla="*/ 33283 h 1291427"/>
              <a:gd name="connsiteX42" fmla="*/ 967485 w 1880515"/>
              <a:gd name="connsiteY42" fmla="*/ 93196 h 1291427"/>
              <a:gd name="connsiteX43" fmla="*/ 767948 w 1880515"/>
              <a:gd name="connsiteY43" fmla="*/ 173078 h 1291427"/>
              <a:gd name="connsiteX44" fmla="*/ 574458 w 1880515"/>
              <a:gd name="connsiteY44" fmla="*/ 286244 h 1291427"/>
              <a:gd name="connsiteX45" fmla="*/ 417247 w 1880515"/>
              <a:gd name="connsiteY45" fmla="*/ 406067 h 1291427"/>
              <a:gd name="connsiteX46" fmla="*/ 308409 w 1880515"/>
              <a:gd name="connsiteY46" fmla="*/ 525890 h 1291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880515" h="1291427" extrusionOk="0">
                <a:moveTo>
                  <a:pt x="786087" y="73225"/>
                </a:moveTo>
                <a:cubicBezTo>
                  <a:pt x="764706" y="54449"/>
                  <a:pt x="753783" y="40115"/>
                  <a:pt x="737715" y="26627"/>
                </a:cubicBezTo>
                <a:cubicBezTo>
                  <a:pt x="730002" y="19672"/>
                  <a:pt x="713292" y="17357"/>
                  <a:pt x="701436" y="13313"/>
                </a:cubicBezTo>
                <a:cubicBezTo>
                  <a:pt x="669691" y="4064"/>
                  <a:pt x="660838" y="6386"/>
                  <a:pt x="622831" y="0"/>
                </a:cubicBezTo>
                <a:cubicBezTo>
                  <a:pt x="557822" y="-2459"/>
                  <a:pt x="522615" y="4002"/>
                  <a:pt x="465620" y="13313"/>
                </a:cubicBezTo>
                <a:cubicBezTo>
                  <a:pt x="329815" y="45163"/>
                  <a:pt x="339341" y="51334"/>
                  <a:pt x="253990" y="113166"/>
                </a:cubicBezTo>
                <a:cubicBezTo>
                  <a:pt x="241243" y="119725"/>
                  <a:pt x="229966" y="126704"/>
                  <a:pt x="223758" y="133136"/>
                </a:cubicBezTo>
                <a:cubicBezTo>
                  <a:pt x="207583" y="145443"/>
                  <a:pt x="194653" y="170750"/>
                  <a:pt x="181432" y="186391"/>
                </a:cubicBezTo>
                <a:cubicBezTo>
                  <a:pt x="174520" y="196088"/>
                  <a:pt x="167029" y="203564"/>
                  <a:pt x="157246" y="213019"/>
                </a:cubicBezTo>
                <a:cubicBezTo>
                  <a:pt x="138491" y="233252"/>
                  <a:pt x="140566" y="263401"/>
                  <a:pt x="120966" y="279587"/>
                </a:cubicBezTo>
                <a:cubicBezTo>
                  <a:pt x="114758" y="293441"/>
                  <a:pt x="103526" y="303129"/>
                  <a:pt x="96780" y="312871"/>
                </a:cubicBezTo>
                <a:cubicBezTo>
                  <a:pt x="82757" y="346750"/>
                  <a:pt x="79810" y="370059"/>
                  <a:pt x="66547" y="399410"/>
                </a:cubicBezTo>
                <a:cubicBezTo>
                  <a:pt x="63160" y="413324"/>
                  <a:pt x="53855" y="427187"/>
                  <a:pt x="48408" y="446008"/>
                </a:cubicBezTo>
                <a:cubicBezTo>
                  <a:pt x="39578" y="463954"/>
                  <a:pt x="39503" y="480792"/>
                  <a:pt x="36314" y="499262"/>
                </a:cubicBezTo>
                <a:cubicBezTo>
                  <a:pt x="28592" y="530432"/>
                  <a:pt x="12128" y="592457"/>
                  <a:pt x="12128" y="592458"/>
                </a:cubicBezTo>
                <a:cubicBezTo>
                  <a:pt x="10687" y="603287"/>
                  <a:pt x="-1948" y="684876"/>
                  <a:pt x="35" y="692311"/>
                </a:cubicBezTo>
                <a:cubicBezTo>
                  <a:pt x="-7821" y="766310"/>
                  <a:pt x="3044" y="815468"/>
                  <a:pt x="6082" y="872045"/>
                </a:cubicBezTo>
                <a:cubicBezTo>
                  <a:pt x="9003" y="907518"/>
                  <a:pt x="25428" y="922930"/>
                  <a:pt x="30267" y="951928"/>
                </a:cubicBezTo>
                <a:cubicBezTo>
                  <a:pt x="47563" y="993227"/>
                  <a:pt x="62508" y="1041335"/>
                  <a:pt x="96780" y="1071751"/>
                </a:cubicBezTo>
                <a:cubicBezTo>
                  <a:pt x="118626" y="1097288"/>
                  <a:pt x="130244" y="1120130"/>
                  <a:pt x="157246" y="1138320"/>
                </a:cubicBezTo>
                <a:cubicBezTo>
                  <a:pt x="169267" y="1147104"/>
                  <a:pt x="178322" y="1161611"/>
                  <a:pt x="193525" y="1171604"/>
                </a:cubicBezTo>
                <a:cubicBezTo>
                  <a:pt x="243203" y="1210071"/>
                  <a:pt x="277258" y="1230293"/>
                  <a:pt x="332596" y="1238171"/>
                </a:cubicBezTo>
                <a:cubicBezTo>
                  <a:pt x="375684" y="1256365"/>
                  <a:pt x="399641" y="1262938"/>
                  <a:pt x="447481" y="1271456"/>
                </a:cubicBezTo>
                <a:cubicBezTo>
                  <a:pt x="499242" y="1280987"/>
                  <a:pt x="527693" y="1272262"/>
                  <a:pt x="568412" y="1284770"/>
                </a:cubicBezTo>
                <a:cubicBezTo>
                  <a:pt x="586863" y="1285509"/>
                  <a:pt x="604937" y="1295243"/>
                  <a:pt x="634924" y="1291427"/>
                </a:cubicBezTo>
                <a:cubicBezTo>
                  <a:pt x="706854" y="1284159"/>
                  <a:pt x="807159" y="1293558"/>
                  <a:pt x="894925" y="1284770"/>
                </a:cubicBezTo>
                <a:cubicBezTo>
                  <a:pt x="932812" y="1291926"/>
                  <a:pt x="987651" y="1257215"/>
                  <a:pt x="1021904" y="1258143"/>
                </a:cubicBezTo>
                <a:cubicBezTo>
                  <a:pt x="1103576" y="1252437"/>
                  <a:pt x="1152253" y="1230913"/>
                  <a:pt x="1215393" y="1204887"/>
                </a:cubicBezTo>
                <a:cubicBezTo>
                  <a:pt x="1271089" y="1184492"/>
                  <a:pt x="1287144" y="1171037"/>
                  <a:pt x="1342371" y="1144976"/>
                </a:cubicBezTo>
                <a:cubicBezTo>
                  <a:pt x="1342815" y="1143112"/>
                  <a:pt x="1489829" y="1068888"/>
                  <a:pt x="1517721" y="1045123"/>
                </a:cubicBezTo>
                <a:cubicBezTo>
                  <a:pt x="1543723" y="1029268"/>
                  <a:pt x="1552569" y="1019866"/>
                  <a:pt x="1572140" y="998525"/>
                </a:cubicBezTo>
                <a:cubicBezTo>
                  <a:pt x="1640398" y="948731"/>
                  <a:pt x="1622608" y="976036"/>
                  <a:pt x="1674931" y="911986"/>
                </a:cubicBezTo>
                <a:cubicBezTo>
                  <a:pt x="1697388" y="885789"/>
                  <a:pt x="1736491" y="853138"/>
                  <a:pt x="1759583" y="818791"/>
                </a:cubicBezTo>
                <a:cubicBezTo>
                  <a:pt x="1787438" y="750347"/>
                  <a:pt x="1848858" y="693743"/>
                  <a:pt x="1862375" y="605772"/>
                </a:cubicBezTo>
                <a:cubicBezTo>
                  <a:pt x="1873241" y="566784"/>
                  <a:pt x="1877014" y="541460"/>
                  <a:pt x="1880515" y="492606"/>
                </a:cubicBezTo>
                <a:cubicBezTo>
                  <a:pt x="1888486" y="457835"/>
                  <a:pt x="1877010" y="377310"/>
                  <a:pt x="1856328" y="326184"/>
                </a:cubicBezTo>
                <a:cubicBezTo>
                  <a:pt x="1847146" y="300363"/>
                  <a:pt x="1823819" y="253450"/>
                  <a:pt x="1801909" y="226333"/>
                </a:cubicBezTo>
                <a:cubicBezTo>
                  <a:pt x="1787714" y="209878"/>
                  <a:pt x="1774825" y="195733"/>
                  <a:pt x="1759583" y="179734"/>
                </a:cubicBezTo>
                <a:cubicBezTo>
                  <a:pt x="1732867" y="148340"/>
                  <a:pt x="1694973" y="134709"/>
                  <a:pt x="1662839" y="113166"/>
                </a:cubicBezTo>
                <a:cubicBezTo>
                  <a:pt x="1624604" y="92526"/>
                  <a:pt x="1482706" y="47835"/>
                  <a:pt x="1463302" y="46597"/>
                </a:cubicBezTo>
                <a:cubicBezTo>
                  <a:pt x="1438011" y="45956"/>
                  <a:pt x="1416039" y="41788"/>
                  <a:pt x="1390743" y="39941"/>
                </a:cubicBezTo>
                <a:cubicBezTo>
                  <a:pt x="1338063" y="28373"/>
                  <a:pt x="1304125" y="33574"/>
                  <a:pt x="1245626" y="33283"/>
                </a:cubicBezTo>
                <a:cubicBezTo>
                  <a:pt x="1160261" y="39851"/>
                  <a:pt x="1040976" y="62886"/>
                  <a:pt x="967485" y="93196"/>
                </a:cubicBezTo>
                <a:cubicBezTo>
                  <a:pt x="900424" y="105323"/>
                  <a:pt x="833109" y="142199"/>
                  <a:pt x="767948" y="173078"/>
                </a:cubicBezTo>
                <a:cubicBezTo>
                  <a:pt x="678562" y="224031"/>
                  <a:pt x="643919" y="235917"/>
                  <a:pt x="574458" y="286244"/>
                </a:cubicBezTo>
                <a:cubicBezTo>
                  <a:pt x="570165" y="290667"/>
                  <a:pt x="446628" y="383101"/>
                  <a:pt x="417247" y="406067"/>
                </a:cubicBezTo>
                <a:cubicBezTo>
                  <a:pt x="379547" y="444380"/>
                  <a:pt x="308409" y="525890"/>
                  <a:pt x="308409" y="525890"/>
                </a:cubicBezTo>
              </a:path>
            </a:pathLst>
          </a:custGeom>
          <a:noFill/>
          <a:ln w="31750">
            <a:solidFill>
              <a:srgbClr val="FF0000"/>
            </a:solidFill>
            <a:extLst>
              <a:ext uri="{C807C97D-BFC1-408E-A445-0C87EB9F89A2}">
                <ask:lineSketchStyleProps xmlns:ask="http://schemas.microsoft.com/office/drawing/2018/sketchyshapes" sd="1219033472">
                  <a:custGeom>
                    <a:avLst/>
                    <a:gdLst>
                      <a:gd name="connsiteX0" fmla="*/ 867718 w 2075794"/>
                      <a:gd name="connsiteY0" fmla="*/ 73419 h 1294844"/>
                      <a:gd name="connsiteX1" fmla="*/ 814322 w 2075794"/>
                      <a:gd name="connsiteY1" fmla="*/ 26698 h 1294844"/>
                      <a:gd name="connsiteX2" fmla="*/ 774276 w 2075794"/>
                      <a:gd name="connsiteY2" fmla="*/ 13349 h 1294844"/>
                      <a:gd name="connsiteX3" fmla="*/ 687508 w 2075794"/>
                      <a:gd name="connsiteY3" fmla="*/ 0 h 1294844"/>
                      <a:gd name="connsiteX4" fmla="*/ 513972 w 2075794"/>
                      <a:gd name="connsiteY4" fmla="*/ 13349 h 1294844"/>
                      <a:gd name="connsiteX5" fmla="*/ 280366 w 2075794"/>
                      <a:gd name="connsiteY5" fmla="*/ 113466 h 1294844"/>
                      <a:gd name="connsiteX6" fmla="*/ 246994 w 2075794"/>
                      <a:gd name="connsiteY6" fmla="*/ 133489 h 1294844"/>
                      <a:gd name="connsiteX7" fmla="*/ 200273 w 2075794"/>
                      <a:gd name="connsiteY7" fmla="*/ 186885 h 1294844"/>
                      <a:gd name="connsiteX8" fmla="*/ 173575 w 2075794"/>
                      <a:gd name="connsiteY8" fmla="*/ 213583 h 1294844"/>
                      <a:gd name="connsiteX9" fmla="*/ 133528 w 2075794"/>
                      <a:gd name="connsiteY9" fmla="*/ 280327 h 1294844"/>
                      <a:gd name="connsiteX10" fmla="*/ 106830 w 2075794"/>
                      <a:gd name="connsiteY10" fmla="*/ 313699 h 1294844"/>
                      <a:gd name="connsiteX11" fmla="*/ 73458 w 2075794"/>
                      <a:gd name="connsiteY11" fmla="*/ 400467 h 1294844"/>
                      <a:gd name="connsiteX12" fmla="*/ 53435 w 2075794"/>
                      <a:gd name="connsiteY12" fmla="*/ 447189 h 1294844"/>
                      <a:gd name="connsiteX13" fmla="*/ 40086 w 2075794"/>
                      <a:gd name="connsiteY13" fmla="*/ 500584 h 1294844"/>
                      <a:gd name="connsiteX14" fmla="*/ 13388 w 2075794"/>
                      <a:gd name="connsiteY14" fmla="*/ 594026 h 1294844"/>
                      <a:gd name="connsiteX15" fmla="*/ 39 w 2075794"/>
                      <a:gd name="connsiteY15" fmla="*/ 694143 h 1294844"/>
                      <a:gd name="connsiteX16" fmla="*/ 6714 w 2075794"/>
                      <a:gd name="connsiteY16" fmla="*/ 874353 h 1294844"/>
                      <a:gd name="connsiteX17" fmla="*/ 33411 w 2075794"/>
                      <a:gd name="connsiteY17" fmla="*/ 954447 h 1294844"/>
                      <a:gd name="connsiteX18" fmla="*/ 106830 w 2075794"/>
                      <a:gd name="connsiteY18" fmla="*/ 1074587 h 1294844"/>
                      <a:gd name="connsiteX19" fmla="*/ 173575 w 2075794"/>
                      <a:gd name="connsiteY19" fmla="*/ 1141332 h 1294844"/>
                      <a:gd name="connsiteX20" fmla="*/ 213622 w 2075794"/>
                      <a:gd name="connsiteY20" fmla="*/ 1174704 h 1294844"/>
                      <a:gd name="connsiteX21" fmla="*/ 367134 w 2075794"/>
                      <a:gd name="connsiteY21" fmla="*/ 1241448 h 1294844"/>
                      <a:gd name="connsiteX22" fmla="*/ 493949 w 2075794"/>
                      <a:gd name="connsiteY22" fmla="*/ 1274821 h 1294844"/>
                      <a:gd name="connsiteX23" fmla="*/ 627438 w 2075794"/>
                      <a:gd name="connsiteY23" fmla="*/ 1288170 h 1294844"/>
                      <a:gd name="connsiteX24" fmla="*/ 700857 w 2075794"/>
                      <a:gd name="connsiteY24" fmla="*/ 1294844 h 1294844"/>
                      <a:gd name="connsiteX25" fmla="*/ 987858 w 2075794"/>
                      <a:gd name="connsiteY25" fmla="*/ 1288170 h 1294844"/>
                      <a:gd name="connsiteX26" fmla="*/ 1128022 w 2075794"/>
                      <a:gd name="connsiteY26" fmla="*/ 1261472 h 1294844"/>
                      <a:gd name="connsiteX27" fmla="*/ 1341604 w 2075794"/>
                      <a:gd name="connsiteY27" fmla="*/ 1208076 h 1294844"/>
                      <a:gd name="connsiteX28" fmla="*/ 1481768 w 2075794"/>
                      <a:gd name="connsiteY28" fmla="*/ 1148006 h 1294844"/>
                      <a:gd name="connsiteX29" fmla="*/ 1675327 w 2075794"/>
                      <a:gd name="connsiteY29" fmla="*/ 1047889 h 1294844"/>
                      <a:gd name="connsiteX30" fmla="*/ 1735397 w 2075794"/>
                      <a:gd name="connsiteY30" fmla="*/ 1001168 h 1294844"/>
                      <a:gd name="connsiteX31" fmla="*/ 1848862 w 2075794"/>
                      <a:gd name="connsiteY31" fmla="*/ 914400 h 1294844"/>
                      <a:gd name="connsiteX32" fmla="*/ 1942305 w 2075794"/>
                      <a:gd name="connsiteY32" fmla="*/ 820958 h 1294844"/>
                      <a:gd name="connsiteX33" fmla="*/ 2055771 w 2075794"/>
                      <a:gd name="connsiteY33" fmla="*/ 607375 h 1294844"/>
                      <a:gd name="connsiteX34" fmla="*/ 2075794 w 2075794"/>
                      <a:gd name="connsiteY34" fmla="*/ 493910 h 1294844"/>
                      <a:gd name="connsiteX35" fmla="*/ 2049096 w 2075794"/>
                      <a:gd name="connsiteY35" fmla="*/ 327048 h 1294844"/>
                      <a:gd name="connsiteX36" fmla="*/ 1989026 w 2075794"/>
                      <a:gd name="connsiteY36" fmla="*/ 226932 h 1294844"/>
                      <a:gd name="connsiteX37" fmla="*/ 1942305 w 2075794"/>
                      <a:gd name="connsiteY37" fmla="*/ 180210 h 1294844"/>
                      <a:gd name="connsiteX38" fmla="*/ 1835514 w 2075794"/>
                      <a:gd name="connsiteY38" fmla="*/ 113466 h 1294844"/>
                      <a:gd name="connsiteX39" fmla="*/ 1615257 w 2075794"/>
                      <a:gd name="connsiteY39" fmla="*/ 46721 h 1294844"/>
                      <a:gd name="connsiteX40" fmla="*/ 1535163 w 2075794"/>
                      <a:gd name="connsiteY40" fmla="*/ 40047 h 1294844"/>
                      <a:gd name="connsiteX41" fmla="*/ 1374976 w 2075794"/>
                      <a:gd name="connsiteY41" fmla="*/ 33372 h 1294844"/>
                      <a:gd name="connsiteX42" fmla="*/ 1067952 w 2075794"/>
                      <a:gd name="connsiteY42" fmla="*/ 93443 h 1294844"/>
                      <a:gd name="connsiteX43" fmla="*/ 847695 w 2075794"/>
                      <a:gd name="connsiteY43" fmla="*/ 173536 h 1294844"/>
                      <a:gd name="connsiteX44" fmla="*/ 634112 w 2075794"/>
                      <a:gd name="connsiteY44" fmla="*/ 287002 h 1294844"/>
                      <a:gd name="connsiteX45" fmla="*/ 460576 w 2075794"/>
                      <a:gd name="connsiteY45" fmla="*/ 407142 h 1294844"/>
                      <a:gd name="connsiteX46" fmla="*/ 340436 w 2075794"/>
                      <a:gd name="connsiteY46" fmla="*/ 527282 h 129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075794" h="1294844">
                        <a:moveTo>
                          <a:pt x="867718" y="73419"/>
                        </a:moveTo>
                        <a:cubicBezTo>
                          <a:pt x="849919" y="57845"/>
                          <a:pt x="834216" y="39487"/>
                          <a:pt x="814322" y="26698"/>
                        </a:cubicBezTo>
                        <a:cubicBezTo>
                          <a:pt x="802486" y="19089"/>
                          <a:pt x="787753" y="17392"/>
                          <a:pt x="774276" y="13349"/>
                        </a:cubicBezTo>
                        <a:cubicBezTo>
                          <a:pt x="740278" y="3150"/>
                          <a:pt x="729801" y="4700"/>
                          <a:pt x="687508" y="0"/>
                        </a:cubicBezTo>
                        <a:cubicBezTo>
                          <a:pt x="629663" y="4450"/>
                          <a:pt x="570732" y="1342"/>
                          <a:pt x="513972" y="13349"/>
                        </a:cubicBezTo>
                        <a:cubicBezTo>
                          <a:pt x="363364" y="45208"/>
                          <a:pt x="373414" y="53649"/>
                          <a:pt x="280366" y="113466"/>
                        </a:cubicBezTo>
                        <a:cubicBezTo>
                          <a:pt x="269454" y="120481"/>
                          <a:pt x="256557" y="124723"/>
                          <a:pt x="246994" y="133489"/>
                        </a:cubicBezTo>
                        <a:cubicBezTo>
                          <a:pt x="229560" y="149470"/>
                          <a:pt x="216254" y="169451"/>
                          <a:pt x="200273" y="186885"/>
                        </a:cubicBezTo>
                        <a:cubicBezTo>
                          <a:pt x="191769" y="196163"/>
                          <a:pt x="180890" y="203342"/>
                          <a:pt x="173575" y="213583"/>
                        </a:cubicBezTo>
                        <a:cubicBezTo>
                          <a:pt x="158494" y="234696"/>
                          <a:pt x="149736" y="260067"/>
                          <a:pt x="133528" y="280327"/>
                        </a:cubicBezTo>
                        <a:cubicBezTo>
                          <a:pt x="124629" y="291451"/>
                          <a:pt x="114008" y="301394"/>
                          <a:pt x="106830" y="313699"/>
                        </a:cubicBezTo>
                        <a:cubicBezTo>
                          <a:pt x="88964" y="344327"/>
                          <a:pt x="85772" y="368451"/>
                          <a:pt x="73458" y="400467"/>
                        </a:cubicBezTo>
                        <a:cubicBezTo>
                          <a:pt x="67376" y="416282"/>
                          <a:pt x="58793" y="431115"/>
                          <a:pt x="53435" y="447189"/>
                        </a:cubicBezTo>
                        <a:cubicBezTo>
                          <a:pt x="47633" y="464594"/>
                          <a:pt x="44913" y="482884"/>
                          <a:pt x="40086" y="500584"/>
                        </a:cubicBezTo>
                        <a:cubicBezTo>
                          <a:pt x="31563" y="531836"/>
                          <a:pt x="13388" y="594026"/>
                          <a:pt x="13388" y="594026"/>
                        </a:cubicBezTo>
                        <a:cubicBezTo>
                          <a:pt x="11744" y="605537"/>
                          <a:pt x="39" y="685528"/>
                          <a:pt x="39" y="694143"/>
                        </a:cubicBezTo>
                        <a:cubicBezTo>
                          <a:pt x="39" y="754254"/>
                          <a:pt x="-930" y="814730"/>
                          <a:pt x="6714" y="874353"/>
                        </a:cubicBezTo>
                        <a:cubicBezTo>
                          <a:pt x="10293" y="902267"/>
                          <a:pt x="20825" y="929276"/>
                          <a:pt x="33411" y="954447"/>
                        </a:cubicBezTo>
                        <a:cubicBezTo>
                          <a:pt x="53440" y="994505"/>
                          <a:pt x="75995" y="1043752"/>
                          <a:pt x="106830" y="1074587"/>
                        </a:cubicBezTo>
                        <a:cubicBezTo>
                          <a:pt x="129078" y="1096835"/>
                          <a:pt x="150621" y="1119813"/>
                          <a:pt x="173575" y="1141332"/>
                        </a:cubicBezTo>
                        <a:cubicBezTo>
                          <a:pt x="186252" y="1153216"/>
                          <a:pt x="199335" y="1164813"/>
                          <a:pt x="213622" y="1174704"/>
                        </a:cubicBezTo>
                        <a:cubicBezTo>
                          <a:pt x="261720" y="1208003"/>
                          <a:pt x="310591" y="1221092"/>
                          <a:pt x="367134" y="1241448"/>
                        </a:cubicBezTo>
                        <a:cubicBezTo>
                          <a:pt x="415209" y="1258755"/>
                          <a:pt x="442540" y="1267966"/>
                          <a:pt x="493949" y="1274821"/>
                        </a:cubicBezTo>
                        <a:cubicBezTo>
                          <a:pt x="538275" y="1280731"/>
                          <a:pt x="582928" y="1283863"/>
                          <a:pt x="627438" y="1288170"/>
                        </a:cubicBezTo>
                        <a:lnTo>
                          <a:pt x="700857" y="1294844"/>
                        </a:lnTo>
                        <a:cubicBezTo>
                          <a:pt x="796524" y="1292619"/>
                          <a:pt x="892456" y="1295623"/>
                          <a:pt x="987858" y="1288170"/>
                        </a:cubicBezTo>
                        <a:cubicBezTo>
                          <a:pt x="1035275" y="1284466"/>
                          <a:pt x="1081275" y="1270237"/>
                          <a:pt x="1128022" y="1261472"/>
                        </a:cubicBezTo>
                        <a:cubicBezTo>
                          <a:pt x="1207316" y="1246604"/>
                          <a:pt x="1259435" y="1240944"/>
                          <a:pt x="1341604" y="1208076"/>
                        </a:cubicBezTo>
                        <a:cubicBezTo>
                          <a:pt x="1403623" y="1183268"/>
                          <a:pt x="1419838" y="1177972"/>
                          <a:pt x="1481768" y="1148006"/>
                        </a:cubicBezTo>
                        <a:cubicBezTo>
                          <a:pt x="1485439" y="1146230"/>
                          <a:pt x="1640975" y="1070791"/>
                          <a:pt x="1675327" y="1047889"/>
                        </a:cubicBezTo>
                        <a:cubicBezTo>
                          <a:pt x="1696433" y="1033818"/>
                          <a:pt x="1714833" y="1016020"/>
                          <a:pt x="1735397" y="1001168"/>
                        </a:cubicBezTo>
                        <a:cubicBezTo>
                          <a:pt x="1809304" y="947790"/>
                          <a:pt x="1783096" y="977176"/>
                          <a:pt x="1848862" y="914400"/>
                        </a:cubicBezTo>
                        <a:cubicBezTo>
                          <a:pt x="1880725" y="883985"/>
                          <a:pt x="1918959" y="858312"/>
                          <a:pt x="1942305" y="820958"/>
                        </a:cubicBezTo>
                        <a:cubicBezTo>
                          <a:pt x="1986082" y="750914"/>
                          <a:pt x="2032244" y="687367"/>
                          <a:pt x="2055771" y="607375"/>
                        </a:cubicBezTo>
                        <a:cubicBezTo>
                          <a:pt x="2068886" y="562784"/>
                          <a:pt x="2070181" y="538810"/>
                          <a:pt x="2075794" y="493910"/>
                        </a:cubicBezTo>
                        <a:cubicBezTo>
                          <a:pt x="2071017" y="453310"/>
                          <a:pt x="2066519" y="373509"/>
                          <a:pt x="2049096" y="327048"/>
                        </a:cubicBezTo>
                        <a:cubicBezTo>
                          <a:pt x="2036778" y="294199"/>
                          <a:pt x="2011902" y="253621"/>
                          <a:pt x="1989026" y="226932"/>
                        </a:cubicBezTo>
                        <a:cubicBezTo>
                          <a:pt x="1974693" y="210209"/>
                          <a:pt x="1960017" y="193301"/>
                          <a:pt x="1942305" y="180210"/>
                        </a:cubicBezTo>
                        <a:cubicBezTo>
                          <a:pt x="1908548" y="155259"/>
                          <a:pt x="1872780" y="132789"/>
                          <a:pt x="1835514" y="113466"/>
                        </a:cubicBezTo>
                        <a:cubicBezTo>
                          <a:pt x="1793280" y="91567"/>
                          <a:pt x="1633572" y="50492"/>
                          <a:pt x="1615257" y="46721"/>
                        </a:cubicBezTo>
                        <a:cubicBezTo>
                          <a:pt x="1589017" y="41319"/>
                          <a:pt x="1561912" y="41533"/>
                          <a:pt x="1535163" y="40047"/>
                        </a:cubicBezTo>
                        <a:cubicBezTo>
                          <a:pt x="1481803" y="37083"/>
                          <a:pt x="1428372" y="35597"/>
                          <a:pt x="1374976" y="33372"/>
                        </a:cubicBezTo>
                        <a:cubicBezTo>
                          <a:pt x="1277730" y="49580"/>
                          <a:pt x="1152966" y="69334"/>
                          <a:pt x="1067952" y="93443"/>
                        </a:cubicBezTo>
                        <a:cubicBezTo>
                          <a:pt x="992793" y="114757"/>
                          <a:pt x="917570" y="138599"/>
                          <a:pt x="847695" y="173536"/>
                        </a:cubicBezTo>
                        <a:cubicBezTo>
                          <a:pt x="749572" y="222598"/>
                          <a:pt x="713682" y="235850"/>
                          <a:pt x="634112" y="287002"/>
                        </a:cubicBezTo>
                        <a:cubicBezTo>
                          <a:pt x="630033" y="289624"/>
                          <a:pt x="490269" y="379733"/>
                          <a:pt x="460576" y="407142"/>
                        </a:cubicBezTo>
                        <a:cubicBezTo>
                          <a:pt x="418961" y="445556"/>
                          <a:pt x="340436" y="527282"/>
                          <a:pt x="340436" y="527282"/>
                        </a:cubicBezTo>
                      </a:path>
                    </a:pathLst>
                  </a:cu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Vrije vorm 5">
            <a:extLst>
              <a:ext uri="{FF2B5EF4-FFF2-40B4-BE49-F238E27FC236}">
                <a16:creationId xmlns:a16="http://schemas.microsoft.com/office/drawing/2014/main" id="{67BA3137-6B09-5730-6667-CD99EA5EFC88}"/>
              </a:ext>
            </a:extLst>
          </p:cNvPr>
          <p:cNvSpPr/>
          <p:nvPr/>
        </p:nvSpPr>
        <p:spPr>
          <a:xfrm rot="19375016">
            <a:off x="6928403" y="4711651"/>
            <a:ext cx="1880515" cy="1291427"/>
          </a:xfrm>
          <a:custGeom>
            <a:avLst/>
            <a:gdLst>
              <a:gd name="connsiteX0" fmla="*/ 786087 w 1880515"/>
              <a:gd name="connsiteY0" fmla="*/ 73225 h 1291427"/>
              <a:gd name="connsiteX1" fmla="*/ 737715 w 1880515"/>
              <a:gd name="connsiteY1" fmla="*/ 26627 h 1291427"/>
              <a:gd name="connsiteX2" fmla="*/ 701436 w 1880515"/>
              <a:gd name="connsiteY2" fmla="*/ 13313 h 1291427"/>
              <a:gd name="connsiteX3" fmla="*/ 622831 w 1880515"/>
              <a:gd name="connsiteY3" fmla="*/ 0 h 1291427"/>
              <a:gd name="connsiteX4" fmla="*/ 465620 w 1880515"/>
              <a:gd name="connsiteY4" fmla="*/ 13313 h 1291427"/>
              <a:gd name="connsiteX5" fmla="*/ 253990 w 1880515"/>
              <a:gd name="connsiteY5" fmla="*/ 113166 h 1291427"/>
              <a:gd name="connsiteX6" fmla="*/ 223758 w 1880515"/>
              <a:gd name="connsiteY6" fmla="*/ 133136 h 1291427"/>
              <a:gd name="connsiteX7" fmla="*/ 181432 w 1880515"/>
              <a:gd name="connsiteY7" fmla="*/ 186391 h 1291427"/>
              <a:gd name="connsiteX8" fmla="*/ 157246 w 1880515"/>
              <a:gd name="connsiteY8" fmla="*/ 213019 h 1291427"/>
              <a:gd name="connsiteX9" fmla="*/ 120966 w 1880515"/>
              <a:gd name="connsiteY9" fmla="*/ 279587 h 1291427"/>
              <a:gd name="connsiteX10" fmla="*/ 96780 w 1880515"/>
              <a:gd name="connsiteY10" fmla="*/ 312871 h 1291427"/>
              <a:gd name="connsiteX11" fmla="*/ 66547 w 1880515"/>
              <a:gd name="connsiteY11" fmla="*/ 399410 h 1291427"/>
              <a:gd name="connsiteX12" fmla="*/ 48408 w 1880515"/>
              <a:gd name="connsiteY12" fmla="*/ 446008 h 1291427"/>
              <a:gd name="connsiteX13" fmla="*/ 36314 w 1880515"/>
              <a:gd name="connsiteY13" fmla="*/ 499262 h 1291427"/>
              <a:gd name="connsiteX14" fmla="*/ 12128 w 1880515"/>
              <a:gd name="connsiteY14" fmla="*/ 592458 h 1291427"/>
              <a:gd name="connsiteX15" fmla="*/ 35 w 1880515"/>
              <a:gd name="connsiteY15" fmla="*/ 692311 h 1291427"/>
              <a:gd name="connsiteX16" fmla="*/ 6082 w 1880515"/>
              <a:gd name="connsiteY16" fmla="*/ 872045 h 1291427"/>
              <a:gd name="connsiteX17" fmla="*/ 30267 w 1880515"/>
              <a:gd name="connsiteY17" fmla="*/ 951928 h 1291427"/>
              <a:gd name="connsiteX18" fmla="*/ 96780 w 1880515"/>
              <a:gd name="connsiteY18" fmla="*/ 1071751 h 1291427"/>
              <a:gd name="connsiteX19" fmla="*/ 157246 w 1880515"/>
              <a:gd name="connsiteY19" fmla="*/ 1138320 h 1291427"/>
              <a:gd name="connsiteX20" fmla="*/ 193525 w 1880515"/>
              <a:gd name="connsiteY20" fmla="*/ 1171604 h 1291427"/>
              <a:gd name="connsiteX21" fmla="*/ 332596 w 1880515"/>
              <a:gd name="connsiteY21" fmla="*/ 1238171 h 1291427"/>
              <a:gd name="connsiteX22" fmla="*/ 447481 w 1880515"/>
              <a:gd name="connsiteY22" fmla="*/ 1271456 h 1291427"/>
              <a:gd name="connsiteX23" fmla="*/ 568412 w 1880515"/>
              <a:gd name="connsiteY23" fmla="*/ 1284770 h 1291427"/>
              <a:gd name="connsiteX24" fmla="*/ 634924 w 1880515"/>
              <a:gd name="connsiteY24" fmla="*/ 1291427 h 1291427"/>
              <a:gd name="connsiteX25" fmla="*/ 894925 w 1880515"/>
              <a:gd name="connsiteY25" fmla="*/ 1284770 h 1291427"/>
              <a:gd name="connsiteX26" fmla="*/ 1021904 w 1880515"/>
              <a:gd name="connsiteY26" fmla="*/ 1258143 h 1291427"/>
              <a:gd name="connsiteX27" fmla="*/ 1215393 w 1880515"/>
              <a:gd name="connsiteY27" fmla="*/ 1204887 h 1291427"/>
              <a:gd name="connsiteX28" fmla="*/ 1342371 w 1880515"/>
              <a:gd name="connsiteY28" fmla="*/ 1144976 h 1291427"/>
              <a:gd name="connsiteX29" fmla="*/ 1517721 w 1880515"/>
              <a:gd name="connsiteY29" fmla="*/ 1045123 h 1291427"/>
              <a:gd name="connsiteX30" fmla="*/ 1572140 w 1880515"/>
              <a:gd name="connsiteY30" fmla="*/ 998525 h 1291427"/>
              <a:gd name="connsiteX31" fmla="*/ 1674931 w 1880515"/>
              <a:gd name="connsiteY31" fmla="*/ 911986 h 1291427"/>
              <a:gd name="connsiteX32" fmla="*/ 1759583 w 1880515"/>
              <a:gd name="connsiteY32" fmla="*/ 818791 h 1291427"/>
              <a:gd name="connsiteX33" fmla="*/ 1862375 w 1880515"/>
              <a:gd name="connsiteY33" fmla="*/ 605772 h 1291427"/>
              <a:gd name="connsiteX34" fmla="*/ 1880515 w 1880515"/>
              <a:gd name="connsiteY34" fmla="*/ 492606 h 1291427"/>
              <a:gd name="connsiteX35" fmla="*/ 1856328 w 1880515"/>
              <a:gd name="connsiteY35" fmla="*/ 326184 h 1291427"/>
              <a:gd name="connsiteX36" fmla="*/ 1801909 w 1880515"/>
              <a:gd name="connsiteY36" fmla="*/ 226333 h 1291427"/>
              <a:gd name="connsiteX37" fmla="*/ 1759583 w 1880515"/>
              <a:gd name="connsiteY37" fmla="*/ 179734 h 1291427"/>
              <a:gd name="connsiteX38" fmla="*/ 1662839 w 1880515"/>
              <a:gd name="connsiteY38" fmla="*/ 113166 h 1291427"/>
              <a:gd name="connsiteX39" fmla="*/ 1463302 w 1880515"/>
              <a:gd name="connsiteY39" fmla="*/ 46597 h 1291427"/>
              <a:gd name="connsiteX40" fmla="*/ 1390743 w 1880515"/>
              <a:gd name="connsiteY40" fmla="*/ 39941 h 1291427"/>
              <a:gd name="connsiteX41" fmla="*/ 1245626 w 1880515"/>
              <a:gd name="connsiteY41" fmla="*/ 33283 h 1291427"/>
              <a:gd name="connsiteX42" fmla="*/ 967485 w 1880515"/>
              <a:gd name="connsiteY42" fmla="*/ 93196 h 1291427"/>
              <a:gd name="connsiteX43" fmla="*/ 767948 w 1880515"/>
              <a:gd name="connsiteY43" fmla="*/ 173078 h 1291427"/>
              <a:gd name="connsiteX44" fmla="*/ 574458 w 1880515"/>
              <a:gd name="connsiteY44" fmla="*/ 286244 h 1291427"/>
              <a:gd name="connsiteX45" fmla="*/ 417247 w 1880515"/>
              <a:gd name="connsiteY45" fmla="*/ 406067 h 1291427"/>
              <a:gd name="connsiteX46" fmla="*/ 308409 w 1880515"/>
              <a:gd name="connsiteY46" fmla="*/ 525890 h 1291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880515" h="1291427" extrusionOk="0">
                <a:moveTo>
                  <a:pt x="786087" y="73225"/>
                </a:moveTo>
                <a:cubicBezTo>
                  <a:pt x="764706" y="54449"/>
                  <a:pt x="753783" y="40115"/>
                  <a:pt x="737715" y="26627"/>
                </a:cubicBezTo>
                <a:cubicBezTo>
                  <a:pt x="730002" y="19672"/>
                  <a:pt x="713292" y="17357"/>
                  <a:pt x="701436" y="13313"/>
                </a:cubicBezTo>
                <a:cubicBezTo>
                  <a:pt x="669691" y="4064"/>
                  <a:pt x="660838" y="6386"/>
                  <a:pt x="622831" y="0"/>
                </a:cubicBezTo>
                <a:cubicBezTo>
                  <a:pt x="557822" y="-2459"/>
                  <a:pt x="522615" y="4002"/>
                  <a:pt x="465620" y="13313"/>
                </a:cubicBezTo>
                <a:cubicBezTo>
                  <a:pt x="329815" y="45163"/>
                  <a:pt x="339341" y="51334"/>
                  <a:pt x="253990" y="113166"/>
                </a:cubicBezTo>
                <a:cubicBezTo>
                  <a:pt x="241243" y="119725"/>
                  <a:pt x="229966" y="126704"/>
                  <a:pt x="223758" y="133136"/>
                </a:cubicBezTo>
                <a:cubicBezTo>
                  <a:pt x="207583" y="145443"/>
                  <a:pt x="194653" y="170750"/>
                  <a:pt x="181432" y="186391"/>
                </a:cubicBezTo>
                <a:cubicBezTo>
                  <a:pt x="174520" y="196088"/>
                  <a:pt x="167029" y="203564"/>
                  <a:pt x="157246" y="213019"/>
                </a:cubicBezTo>
                <a:cubicBezTo>
                  <a:pt x="138491" y="233252"/>
                  <a:pt x="140566" y="263401"/>
                  <a:pt x="120966" y="279587"/>
                </a:cubicBezTo>
                <a:cubicBezTo>
                  <a:pt x="114758" y="293441"/>
                  <a:pt x="103526" y="303129"/>
                  <a:pt x="96780" y="312871"/>
                </a:cubicBezTo>
                <a:cubicBezTo>
                  <a:pt x="82757" y="346750"/>
                  <a:pt x="79810" y="370059"/>
                  <a:pt x="66547" y="399410"/>
                </a:cubicBezTo>
                <a:cubicBezTo>
                  <a:pt x="63160" y="413324"/>
                  <a:pt x="53855" y="427187"/>
                  <a:pt x="48408" y="446008"/>
                </a:cubicBezTo>
                <a:cubicBezTo>
                  <a:pt x="39578" y="463954"/>
                  <a:pt x="39503" y="480792"/>
                  <a:pt x="36314" y="499262"/>
                </a:cubicBezTo>
                <a:cubicBezTo>
                  <a:pt x="28592" y="530432"/>
                  <a:pt x="12128" y="592457"/>
                  <a:pt x="12128" y="592458"/>
                </a:cubicBezTo>
                <a:cubicBezTo>
                  <a:pt x="10687" y="603287"/>
                  <a:pt x="-1948" y="684876"/>
                  <a:pt x="35" y="692311"/>
                </a:cubicBezTo>
                <a:cubicBezTo>
                  <a:pt x="-7821" y="766310"/>
                  <a:pt x="3044" y="815468"/>
                  <a:pt x="6082" y="872045"/>
                </a:cubicBezTo>
                <a:cubicBezTo>
                  <a:pt x="9003" y="907518"/>
                  <a:pt x="25428" y="922930"/>
                  <a:pt x="30267" y="951928"/>
                </a:cubicBezTo>
                <a:cubicBezTo>
                  <a:pt x="47563" y="993227"/>
                  <a:pt x="62508" y="1041335"/>
                  <a:pt x="96780" y="1071751"/>
                </a:cubicBezTo>
                <a:cubicBezTo>
                  <a:pt x="118626" y="1097288"/>
                  <a:pt x="130244" y="1120130"/>
                  <a:pt x="157246" y="1138320"/>
                </a:cubicBezTo>
                <a:cubicBezTo>
                  <a:pt x="169267" y="1147104"/>
                  <a:pt x="178322" y="1161611"/>
                  <a:pt x="193525" y="1171604"/>
                </a:cubicBezTo>
                <a:cubicBezTo>
                  <a:pt x="243203" y="1210071"/>
                  <a:pt x="277258" y="1230293"/>
                  <a:pt x="332596" y="1238171"/>
                </a:cubicBezTo>
                <a:cubicBezTo>
                  <a:pt x="375684" y="1256365"/>
                  <a:pt x="399641" y="1262938"/>
                  <a:pt x="447481" y="1271456"/>
                </a:cubicBezTo>
                <a:cubicBezTo>
                  <a:pt x="499242" y="1280987"/>
                  <a:pt x="527693" y="1272262"/>
                  <a:pt x="568412" y="1284770"/>
                </a:cubicBezTo>
                <a:cubicBezTo>
                  <a:pt x="586863" y="1285509"/>
                  <a:pt x="604937" y="1295243"/>
                  <a:pt x="634924" y="1291427"/>
                </a:cubicBezTo>
                <a:cubicBezTo>
                  <a:pt x="706854" y="1284159"/>
                  <a:pt x="807159" y="1293558"/>
                  <a:pt x="894925" y="1284770"/>
                </a:cubicBezTo>
                <a:cubicBezTo>
                  <a:pt x="932812" y="1291926"/>
                  <a:pt x="987651" y="1257215"/>
                  <a:pt x="1021904" y="1258143"/>
                </a:cubicBezTo>
                <a:cubicBezTo>
                  <a:pt x="1103576" y="1252437"/>
                  <a:pt x="1152253" y="1230913"/>
                  <a:pt x="1215393" y="1204887"/>
                </a:cubicBezTo>
                <a:cubicBezTo>
                  <a:pt x="1271089" y="1184492"/>
                  <a:pt x="1287144" y="1171037"/>
                  <a:pt x="1342371" y="1144976"/>
                </a:cubicBezTo>
                <a:cubicBezTo>
                  <a:pt x="1342815" y="1143112"/>
                  <a:pt x="1489829" y="1068888"/>
                  <a:pt x="1517721" y="1045123"/>
                </a:cubicBezTo>
                <a:cubicBezTo>
                  <a:pt x="1543723" y="1029268"/>
                  <a:pt x="1552569" y="1019866"/>
                  <a:pt x="1572140" y="998525"/>
                </a:cubicBezTo>
                <a:cubicBezTo>
                  <a:pt x="1640398" y="948731"/>
                  <a:pt x="1622608" y="976036"/>
                  <a:pt x="1674931" y="911986"/>
                </a:cubicBezTo>
                <a:cubicBezTo>
                  <a:pt x="1697388" y="885789"/>
                  <a:pt x="1736491" y="853138"/>
                  <a:pt x="1759583" y="818791"/>
                </a:cubicBezTo>
                <a:cubicBezTo>
                  <a:pt x="1787438" y="750347"/>
                  <a:pt x="1848858" y="693743"/>
                  <a:pt x="1862375" y="605772"/>
                </a:cubicBezTo>
                <a:cubicBezTo>
                  <a:pt x="1873241" y="566784"/>
                  <a:pt x="1877014" y="541460"/>
                  <a:pt x="1880515" y="492606"/>
                </a:cubicBezTo>
                <a:cubicBezTo>
                  <a:pt x="1888486" y="457835"/>
                  <a:pt x="1877010" y="377310"/>
                  <a:pt x="1856328" y="326184"/>
                </a:cubicBezTo>
                <a:cubicBezTo>
                  <a:pt x="1847146" y="300363"/>
                  <a:pt x="1823819" y="253450"/>
                  <a:pt x="1801909" y="226333"/>
                </a:cubicBezTo>
                <a:cubicBezTo>
                  <a:pt x="1787714" y="209878"/>
                  <a:pt x="1774825" y="195733"/>
                  <a:pt x="1759583" y="179734"/>
                </a:cubicBezTo>
                <a:cubicBezTo>
                  <a:pt x="1732867" y="148340"/>
                  <a:pt x="1694973" y="134709"/>
                  <a:pt x="1662839" y="113166"/>
                </a:cubicBezTo>
                <a:cubicBezTo>
                  <a:pt x="1624604" y="92526"/>
                  <a:pt x="1482706" y="47835"/>
                  <a:pt x="1463302" y="46597"/>
                </a:cubicBezTo>
                <a:cubicBezTo>
                  <a:pt x="1438011" y="45956"/>
                  <a:pt x="1416039" y="41788"/>
                  <a:pt x="1390743" y="39941"/>
                </a:cubicBezTo>
                <a:cubicBezTo>
                  <a:pt x="1338063" y="28373"/>
                  <a:pt x="1304125" y="33574"/>
                  <a:pt x="1245626" y="33283"/>
                </a:cubicBezTo>
                <a:cubicBezTo>
                  <a:pt x="1160261" y="39851"/>
                  <a:pt x="1040976" y="62886"/>
                  <a:pt x="967485" y="93196"/>
                </a:cubicBezTo>
                <a:cubicBezTo>
                  <a:pt x="900424" y="105323"/>
                  <a:pt x="833109" y="142199"/>
                  <a:pt x="767948" y="173078"/>
                </a:cubicBezTo>
                <a:cubicBezTo>
                  <a:pt x="678562" y="224031"/>
                  <a:pt x="643919" y="235917"/>
                  <a:pt x="574458" y="286244"/>
                </a:cubicBezTo>
                <a:cubicBezTo>
                  <a:pt x="570165" y="290667"/>
                  <a:pt x="446628" y="383101"/>
                  <a:pt x="417247" y="406067"/>
                </a:cubicBezTo>
                <a:cubicBezTo>
                  <a:pt x="379547" y="444380"/>
                  <a:pt x="308409" y="525890"/>
                  <a:pt x="308409" y="525890"/>
                </a:cubicBezTo>
              </a:path>
            </a:pathLst>
          </a:custGeom>
          <a:noFill/>
          <a:ln w="22225">
            <a:solidFill>
              <a:srgbClr val="FF0000"/>
            </a:solidFill>
            <a:extLst>
              <a:ext uri="{C807C97D-BFC1-408E-A445-0C87EB9F89A2}">
                <ask:lineSketchStyleProps xmlns:ask="http://schemas.microsoft.com/office/drawing/2018/sketchyshapes" sd="1219033472">
                  <a:custGeom>
                    <a:avLst/>
                    <a:gdLst>
                      <a:gd name="connsiteX0" fmla="*/ 867718 w 2075794"/>
                      <a:gd name="connsiteY0" fmla="*/ 73419 h 1294844"/>
                      <a:gd name="connsiteX1" fmla="*/ 814322 w 2075794"/>
                      <a:gd name="connsiteY1" fmla="*/ 26698 h 1294844"/>
                      <a:gd name="connsiteX2" fmla="*/ 774276 w 2075794"/>
                      <a:gd name="connsiteY2" fmla="*/ 13349 h 1294844"/>
                      <a:gd name="connsiteX3" fmla="*/ 687508 w 2075794"/>
                      <a:gd name="connsiteY3" fmla="*/ 0 h 1294844"/>
                      <a:gd name="connsiteX4" fmla="*/ 513972 w 2075794"/>
                      <a:gd name="connsiteY4" fmla="*/ 13349 h 1294844"/>
                      <a:gd name="connsiteX5" fmla="*/ 280366 w 2075794"/>
                      <a:gd name="connsiteY5" fmla="*/ 113466 h 1294844"/>
                      <a:gd name="connsiteX6" fmla="*/ 246994 w 2075794"/>
                      <a:gd name="connsiteY6" fmla="*/ 133489 h 1294844"/>
                      <a:gd name="connsiteX7" fmla="*/ 200273 w 2075794"/>
                      <a:gd name="connsiteY7" fmla="*/ 186885 h 1294844"/>
                      <a:gd name="connsiteX8" fmla="*/ 173575 w 2075794"/>
                      <a:gd name="connsiteY8" fmla="*/ 213583 h 1294844"/>
                      <a:gd name="connsiteX9" fmla="*/ 133528 w 2075794"/>
                      <a:gd name="connsiteY9" fmla="*/ 280327 h 1294844"/>
                      <a:gd name="connsiteX10" fmla="*/ 106830 w 2075794"/>
                      <a:gd name="connsiteY10" fmla="*/ 313699 h 1294844"/>
                      <a:gd name="connsiteX11" fmla="*/ 73458 w 2075794"/>
                      <a:gd name="connsiteY11" fmla="*/ 400467 h 1294844"/>
                      <a:gd name="connsiteX12" fmla="*/ 53435 w 2075794"/>
                      <a:gd name="connsiteY12" fmla="*/ 447189 h 1294844"/>
                      <a:gd name="connsiteX13" fmla="*/ 40086 w 2075794"/>
                      <a:gd name="connsiteY13" fmla="*/ 500584 h 1294844"/>
                      <a:gd name="connsiteX14" fmla="*/ 13388 w 2075794"/>
                      <a:gd name="connsiteY14" fmla="*/ 594026 h 1294844"/>
                      <a:gd name="connsiteX15" fmla="*/ 39 w 2075794"/>
                      <a:gd name="connsiteY15" fmla="*/ 694143 h 1294844"/>
                      <a:gd name="connsiteX16" fmla="*/ 6714 w 2075794"/>
                      <a:gd name="connsiteY16" fmla="*/ 874353 h 1294844"/>
                      <a:gd name="connsiteX17" fmla="*/ 33411 w 2075794"/>
                      <a:gd name="connsiteY17" fmla="*/ 954447 h 1294844"/>
                      <a:gd name="connsiteX18" fmla="*/ 106830 w 2075794"/>
                      <a:gd name="connsiteY18" fmla="*/ 1074587 h 1294844"/>
                      <a:gd name="connsiteX19" fmla="*/ 173575 w 2075794"/>
                      <a:gd name="connsiteY19" fmla="*/ 1141332 h 1294844"/>
                      <a:gd name="connsiteX20" fmla="*/ 213622 w 2075794"/>
                      <a:gd name="connsiteY20" fmla="*/ 1174704 h 1294844"/>
                      <a:gd name="connsiteX21" fmla="*/ 367134 w 2075794"/>
                      <a:gd name="connsiteY21" fmla="*/ 1241448 h 1294844"/>
                      <a:gd name="connsiteX22" fmla="*/ 493949 w 2075794"/>
                      <a:gd name="connsiteY22" fmla="*/ 1274821 h 1294844"/>
                      <a:gd name="connsiteX23" fmla="*/ 627438 w 2075794"/>
                      <a:gd name="connsiteY23" fmla="*/ 1288170 h 1294844"/>
                      <a:gd name="connsiteX24" fmla="*/ 700857 w 2075794"/>
                      <a:gd name="connsiteY24" fmla="*/ 1294844 h 1294844"/>
                      <a:gd name="connsiteX25" fmla="*/ 987858 w 2075794"/>
                      <a:gd name="connsiteY25" fmla="*/ 1288170 h 1294844"/>
                      <a:gd name="connsiteX26" fmla="*/ 1128022 w 2075794"/>
                      <a:gd name="connsiteY26" fmla="*/ 1261472 h 1294844"/>
                      <a:gd name="connsiteX27" fmla="*/ 1341604 w 2075794"/>
                      <a:gd name="connsiteY27" fmla="*/ 1208076 h 1294844"/>
                      <a:gd name="connsiteX28" fmla="*/ 1481768 w 2075794"/>
                      <a:gd name="connsiteY28" fmla="*/ 1148006 h 1294844"/>
                      <a:gd name="connsiteX29" fmla="*/ 1675327 w 2075794"/>
                      <a:gd name="connsiteY29" fmla="*/ 1047889 h 1294844"/>
                      <a:gd name="connsiteX30" fmla="*/ 1735397 w 2075794"/>
                      <a:gd name="connsiteY30" fmla="*/ 1001168 h 1294844"/>
                      <a:gd name="connsiteX31" fmla="*/ 1848862 w 2075794"/>
                      <a:gd name="connsiteY31" fmla="*/ 914400 h 1294844"/>
                      <a:gd name="connsiteX32" fmla="*/ 1942305 w 2075794"/>
                      <a:gd name="connsiteY32" fmla="*/ 820958 h 1294844"/>
                      <a:gd name="connsiteX33" fmla="*/ 2055771 w 2075794"/>
                      <a:gd name="connsiteY33" fmla="*/ 607375 h 1294844"/>
                      <a:gd name="connsiteX34" fmla="*/ 2075794 w 2075794"/>
                      <a:gd name="connsiteY34" fmla="*/ 493910 h 1294844"/>
                      <a:gd name="connsiteX35" fmla="*/ 2049096 w 2075794"/>
                      <a:gd name="connsiteY35" fmla="*/ 327048 h 1294844"/>
                      <a:gd name="connsiteX36" fmla="*/ 1989026 w 2075794"/>
                      <a:gd name="connsiteY36" fmla="*/ 226932 h 1294844"/>
                      <a:gd name="connsiteX37" fmla="*/ 1942305 w 2075794"/>
                      <a:gd name="connsiteY37" fmla="*/ 180210 h 1294844"/>
                      <a:gd name="connsiteX38" fmla="*/ 1835514 w 2075794"/>
                      <a:gd name="connsiteY38" fmla="*/ 113466 h 1294844"/>
                      <a:gd name="connsiteX39" fmla="*/ 1615257 w 2075794"/>
                      <a:gd name="connsiteY39" fmla="*/ 46721 h 1294844"/>
                      <a:gd name="connsiteX40" fmla="*/ 1535163 w 2075794"/>
                      <a:gd name="connsiteY40" fmla="*/ 40047 h 1294844"/>
                      <a:gd name="connsiteX41" fmla="*/ 1374976 w 2075794"/>
                      <a:gd name="connsiteY41" fmla="*/ 33372 h 1294844"/>
                      <a:gd name="connsiteX42" fmla="*/ 1067952 w 2075794"/>
                      <a:gd name="connsiteY42" fmla="*/ 93443 h 1294844"/>
                      <a:gd name="connsiteX43" fmla="*/ 847695 w 2075794"/>
                      <a:gd name="connsiteY43" fmla="*/ 173536 h 1294844"/>
                      <a:gd name="connsiteX44" fmla="*/ 634112 w 2075794"/>
                      <a:gd name="connsiteY44" fmla="*/ 287002 h 1294844"/>
                      <a:gd name="connsiteX45" fmla="*/ 460576 w 2075794"/>
                      <a:gd name="connsiteY45" fmla="*/ 407142 h 1294844"/>
                      <a:gd name="connsiteX46" fmla="*/ 340436 w 2075794"/>
                      <a:gd name="connsiteY46" fmla="*/ 527282 h 129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075794" h="1294844">
                        <a:moveTo>
                          <a:pt x="867718" y="73419"/>
                        </a:moveTo>
                        <a:cubicBezTo>
                          <a:pt x="849919" y="57845"/>
                          <a:pt x="834216" y="39487"/>
                          <a:pt x="814322" y="26698"/>
                        </a:cubicBezTo>
                        <a:cubicBezTo>
                          <a:pt x="802486" y="19089"/>
                          <a:pt x="787753" y="17392"/>
                          <a:pt x="774276" y="13349"/>
                        </a:cubicBezTo>
                        <a:cubicBezTo>
                          <a:pt x="740278" y="3150"/>
                          <a:pt x="729801" y="4700"/>
                          <a:pt x="687508" y="0"/>
                        </a:cubicBezTo>
                        <a:cubicBezTo>
                          <a:pt x="629663" y="4450"/>
                          <a:pt x="570732" y="1342"/>
                          <a:pt x="513972" y="13349"/>
                        </a:cubicBezTo>
                        <a:cubicBezTo>
                          <a:pt x="363364" y="45208"/>
                          <a:pt x="373414" y="53649"/>
                          <a:pt x="280366" y="113466"/>
                        </a:cubicBezTo>
                        <a:cubicBezTo>
                          <a:pt x="269454" y="120481"/>
                          <a:pt x="256557" y="124723"/>
                          <a:pt x="246994" y="133489"/>
                        </a:cubicBezTo>
                        <a:cubicBezTo>
                          <a:pt x="229560" y="149470"/>
                          <a:pt x="216254" y="169451"/>
                          <a:pt x="200273" y="186885"/>
                        </a:cubicBezTo>
                        <a:cubicBezTo>
                          <a:pt x="191769" y="196163"/>
                          <a:pt x="180890" y="203342"/>
                          <a:pt x="173575" y="213583"/>
                        </a:cubicBezTo>
                        <a:cubicBezTo>
                          <a:pt x="158494" y="234696"/>
                          <a:pt x="149736" y="260067"/>
                          <a:pt x="133528" y="280327"/>
                        </a:cubicBezTo>
                        <a:cubicBezTo>
                          <a:pt x="124629" y="291451"/>
                          <a:pt x="114008" y="301394"/>
                          <a:pt x="106830" y="313699"/>
                        </a:cubicBezTo>
                        <a:cubicBezTo>
                          <a:pt x="88964" y="344327"/>
                          <a:pt x="85772" y="368451"/>
                          <a:pt x="73458" y="400467"/>
                        </a:cubicBezTo>
                        <a:cubicBezTo>
                          <a:pt x="67376" y="416282"/>
                          <a:pt x="58793" y="431115"/>
                          <a:pt x="53435" y="447189"/>
                        </a:cubicBezTo>
                        <a:cubicBezTo>
                          <a:pt x="47633" y="464594"/>
                          <a:pt x="44913" y="482884"/>
                          <a:pt x="40086" y="500584"/>
                        </a:cubicBezTo>
                        <a:cubicBezTo>
                          <a:pt x="31563" y="531836"/>
                          <a:pt x="13388" y="594026"/>
                          <a:pt x="13388" y="594026"/>
                        </a:cubicBezTo>
                        <a:cubicBezTo>
                          <a:pt x="11744" y="605537"/>
                          <a:pt x="39" y="685528"/>
                          <a:pt x="39" y="694143"/>
                        </a:cubicBezTo>
                        <a:cubicBezTo>
                          <a:pt x="39" y="754254"/>
                          <a:pt x="-930" y="814730"/>
                          <a:pt x="6714" y="874353"/>
                        </a:cubicBezTo>
                        <a:cubicBezTo>
                          <a:pt x="10293" y="902267"/>
                          <a:pt x="20825" y="929276"/>
                          <a:pt x="33411" y="954447"/>
                        </a:cubicBezTo>
                        <a:cubicBezTo>
                          <a:pt x="53440" y="994505"/>
                          <a:pt x="75995" y="1043752"/>
                          <a:pt x="106830" y="1074587"/>
                        </a:cubicBezTo>
                        <a:cubicBezTo>
                          <a:pt x="129078" y="1096835"/>
                          <a:pt x="150621" y="1119813"/>
                          <a:pt x="173575" y="1141332"/>
                        </a:cubicBezTo>
                        <a:cubicBezTo>
                          <a:pt x="186252" y="1153216"/>
                          <a:pt x="199335" y="1164813"/>
                          <a:pt x="213622" y="1174704"/>
                        </a:cubicBezTo>
                        <a:cubicBezTo>
                          <a:pt x="261720" y="1208003"/>
                          <a:pt x="310591" y="1221092"/>
                          <a:pt x="367134" y="1241448"/>
                        </a:cubicBezTo>
                        <a:cubicBezTo>
                          <a:pt x="415209" y="1258755"/>
                          <a:pt x="442540" y="1267966"/>
                          <a:pt x="493949" y="1274821"/>
                        </a:cubicBezTo>
                        <a:cubicBezTo>
                          <a:pt x="538275" y="1280731"/>
                          <a:pt x="582928" y="1283863"/>
                          <a:pt x="627438" y="1288170"/>
                        </a:cubicBezTo>
                        <a:lnTo>
                          <a:pt x="700857" y="1294844"/>
                        </a:lnTo>
                        <a:cubicBezTo>
                          <a:pt x="796524" y="1292619"/>
                          <a:pt x="892456" y="1295623"/>
                          <a:pt x="987858" y="1288170"/>
                        </a:cubicBezTo>
                        <a:cubicBezTo>
                          <a:pt x="1035275" y="1284466"/>
                          <a:pt x="1081275" y="1270237"/>
                          <a:pt x="1128022" y="1261472"/>
                        </a:cubicBezTo>
                        <a:cubicBezTo>
                          <a:pt x="1207316" y="1246604"/>
                          <a:pt x="1259435" y="1240944"/>
                          <a:pt x="1341604" y="1208076"/>
                        </a:cubicBezTo>
                        <a:cubicBezTo>
                          <a:pt x="1403623" y="1183268"/>
                          <a:pt x="1419838" y="1177972"/>
                          <a:pt x="1481768" y="1148006"/>
                        </a:cubicBezTo>
                        <a:cubicBezTo>
                          <a:pt x="1485439" y="1146230"/>
                          <a:pt x="1640975" y="1070791"/>
                          <a:pt x="1675327" y="1047889"/>
                        </a:cubicBezTo>
                        <a:cubicBezTo>
                          <a:pt x="1696433" y="1033818"/>
                          <a:pt x="1714833" y="1016020"/>
                          <a:pt x="1735397" y="1001168"/>
                        </a:cubicBezTo>
                        <a:cubicBezTo>
                          <a:pt x="1809304" y="947790"/>
                          <a:pt x="1783096" y="977176"/>
                          <a:pt x="1848862" y="914400"/>
                        </a:cubicBezTo>
                        <a:cubicBezTo>
                          <a:pt x="1880725" y="883985"/>
                          <a:pt x="1918959" y="858312"/>
                          <a:pt x="1942305" y="820958"/>
                        </a:cubicBezTo>
                        <a:cubicBezTo>
                          <a:pt x="1986082" y="750914"/>
                          <a:pt x="2032244" y="687367"/>
                          <a:pt x="2055771" y="607375"/>
                        </a:cubicBezTo>
                        <a:cubicBezTo>
                          <a:pt x="2068886" y="562784"/>
                          <a:pt x="2070181" y="538810"/>
                          <a:pt x="2075794" y="493910"/>
                        </a:cubicBezTo>
                        <a:cubicBezTo>
                          <a:pt x="2071017" y="453310"/>
                          <a:pt x="2066519" y="373509"/>
                          <a:pt x="2049096" y="327048"/>
                        </a:cubicBezTo>
                        <a:cubicBezTo>
                          <a:pt x="2036778" y="294199"/>
                          <a:pt x="2011902" y="253621"/>
                          <a:pt x="1989026" y="226932"/>
                        </a:cubicBezTo>
                        <a:cubicBezTo>
                          <a:pt x="1974693" y="210209"/>
                          <a:pt x="1960017" y="193301"/>
                          <a:pt x="1942305" y="180210"/>
                        </a:cubicBezTo>
                        <a:cubicBezTo>
                          <a:pt x="1908548" y="155259"/>
                          <a:pt x="1872780" y="132789"/>
                          <a:pt x="1835514" y="113466"/>
                        </a:cubicBezTo>
                        <a:cubicBezTo>
                          <a:pt x="1793280" y="91567"/>
                          <a:pt x="1633572" y="50492"/>
                          <a:pt x="1615257" y="46721"/>
                        </a:cubicBezTo>
                        <a:cubicBezTo>
                          <a:pt x="1589017" y="41319"/>
                          <a:pt x="1561912" y="41533"/>
                          <a:pt x="1535163" y="40047"/>
                        </a:cubicBezTo>
                        <a:cubicBezTo>
                          <a:pt x="1481803" y="37083"/>
                          <a:pt x="1428372" y="35597"/>
                          <a:pt x="1374976" y="33372"/>
                        </a:cubicBezTo>
                        <a:cubicBezTo>
                          <a:pt x="1277730" y="49580"/>
                          <a:pt x="1152966" y="69334"/>
                          <a:pt x="1067952" y="93443"/>
                        </a:cubicBezTo>
                        <a:cubicBezTo>
                          <a:pt x="992793" y="114757"/>
                          <a:pt x="917570" y="138599"/>
                          <a:pt x="847695" y="173536"/>
                        </a:cubicBezTo>
                        <a:cubicBezTo>
                          <a:pt x="749572" y="222598"/>
                          <a:pt x="713682" y="235850"/>
                          <a:pt x="634112" y="287002"/>
                        </a:cubicBezTo>
                        <a:cubicBezTo>
                          <a:pt x="630033" y="289624"/>
                          <a:pt x="490269" y="379733"/>
                          <a:pt x="460576" y="407142"/>
                        </a:cubicBezTo>
                        <a:cubicBezTo>
                          <a:pt x="418961" y="445556"/>
                          <a:pt x="340436" y="527282"/>
                          <a:pt x="340436" y="527282"/>
                        </a:cubicBezTo>
                      </a:path>
                    </a:pathLst>
                  </a:cu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Vrije vorm 15">
            <a:extLst>
              <a:ext uri="{FF2B5EF4-FFF2-40B4-BE49-F238E27FC236}">
                <a16:creationId xmlns:a16="http://schemas.microsoft.com/office/drawing/2014/main" id="{D5681111-1C96-1743-E0D5-3A02D41E55B0}"/>
              </a:ext>
            </a:extLst>
          </p:cNvPr>
          <p:cNvSpPr/>
          <p:nvPr/>
        </p:nvSpPr>
        <p:spPr>
          <a:xfrm rot="835860" flipH="1" flipV="1">
            <a:off x="8806793" y="4707814"/>
            <a:ext cx="2278965" cy="1479044"/>
          </a:xfrm>
          <a:custGeom>
            <a:avLst/>
            <a:gdLst>
              <a:gd name="connsiteX0" fmla="*/ 897561 w 2278965"/>
              <a:gd name="connsiteY0" fmla="*/ 0 h 1479044"/>
              <a:gd name="connsiteX1" fmla="*/ 792378 w 2278965"/>
              <a:gd name="connsiteY1" fmla="*/ 24346 h 1479044"/>
              <a:gd name="connsiteX2" fmla="*/ 764329 w 2278965"/>
              <a:gd name="connsiteY2" fmla="*/ 30432 h 1479044"/>
              <a:gd name="connsiteX3" fmla="*/ 645121 w 2278965"/>
              <a:gd name="connsiteY3" fmla="*/ 79125 h 1479044"/>
              <a:gd name="connsiteX4" fmla="*/ 504877 w 2278965"/>
              <a:gd name="connsiteY4" fmla="*/ 200857 h 1479044"/>
              <a:gd name="connsiteX5" fmla="*/ 476829 w 2278965"/>
              <a:gd name="connsiteY5" fmla="*/ 261723 h 1479044"/>
              <a:gd name="connsiteX6" fmla="*/ 441768 w 2278965"/>
              <a:gd name="connsiteY6" fmla="*/ 371283 h 1479044"/>
              <a:gd name="connsiteX7" fmla="*/ 427743 w 2278965"/>
              <a:gd name="connsiteY7" fmla="*/ 456495 h 1479044"/>
              <a:gd name="connsiteX8" fmla="*/ 420731 w 2278965"/>
              <a:gd name="connsiteY8" fmla="*/ 499101 h 1479044"/>
              <a:gd name="connsiteX9" fmla="*/ 420731 w 2278965"/>
              <a:gd name="connsiteY9" fmla="*/ 724305 h 1479044"/>
              <a:gd name="connsiteX10" fmla="*/ 434756 w 2278965"/>
              <a:gd name="connsiteY10" fmla="*/ 772997 h 1479044"/>
              <a:gd name="connsiteX11" fmla="*/ 455792 w 2278965"/>
              <a:gd name="connsiteY11" fmla="*/ 864297 h 1479044"/>
              <a:gd name="connsiteX12" fmla="*/ 476829 w 2278965"/>
              <a:gd name="connsiteY12" fmla="*/ 906903 h 1479044"/>
              <a:gd name="connsiteX13" fmla="*/ 553964 w 2278965"/>
              <a:gd name="connsiteY13" fmla="*/ 1040808 h 1479044"/>
              <a:gd name="connsiteX14" fmla="*/ 617073 w 2278965"/>
              <a:gd name="connsiteY14" fmla="*/ 1126021 h 1479044"/>
              <a:gd name="connsiteX15" fmla="*/ 701219 w 2278965"/>
              <a:gd name="connsiteY15" fmla="*/ 1199060 h 1479044"/>
              <a:gd name="connsiteX16" fmla="*/ 841463 w 2278965"/>
              <a:gd name="connsiteY16" fmla="*/ 1296445 h 1479044"/>
              <a:gd name="connsiteX17" fmla="*/ 1058841 w 2278965"/>
              <a:gd name="connsiteY17" fmla="*/ 1399918 h 1479044"/>
              <a:gd name="connsiteX18" fmla="*/ 1121951 w 2278965"/>
              <a:gd name="connsiteY18" fmla="*/ 1418177 h 1479044"/>
              <a:gd name="connsiteX19" fmla="*/ 1304269 w 2278965"/>
              <a:gd name="connsiteY19" fmla="*/ 1460784 h 1479044"/>
              <a:gd name="connsiteX20" fmla="*/ 1430488 w 2278965"/>
              <a:gd name="connsiteY20" fmla="*/ 1472957 h 1479044"/>
              <a:gd name="connsiteX21" fmla="*/ 1493598 w 2278965"/>
              <a:gd name="connsiteY21" fmla="*/ 1479044 h 1479044"/>
              <a:gd name="connsiteX22" fmla="*/ 1837195 w 2278965"/>
              <a:gd name="connsiteY22" fmla="*/ 1460784 h 1479044"/>
              <a:gd name="connsiteX23" fmla="*/ 1949391 w 2278965"/>
              <a:gd name="connsiteY23" fmla="*/ 1412091 h 1479044"/>
              <a:gd name="connsiteX24" fmla="*/ 2054574 w 2278965"/>
              <a:gd name="connsiteY24" fmla="*/ 1332965 h 1479044"/>
              <a:gd name="connsiteX25" fmla="*/ 2110672 w 2278965"/>
              <a:gd name="connsiteY25" fmla="*/ 1272099 h 1479044"/>
              <a:gd name="connsiteX26" fmla="*/ 2138721 w 2278965"/>
              <a:gd name="connsiteY26" fmla="*/ 1241666 h 1479044"/>
              <a:gd name="connsiteX27" fmla="*/ 2180794 w 2278965"/>
              <a:gd name="connsiteY27" fmla="*/ 1174713 h 1479044"/>
              <a:gd name="connsiteX28" fmla="*/ 2201830 w 2278965"/>
              <a:gd name="connsiteY28" fmla="*/ 1144280 h 1479044"/>
              <a:gd name="connsiteX29" fmla="*/ 2215855 w 2278965"/>
              <a:gd name="connsiteY29" fmla="*/ 1107760 h 1479044"/>
              <a:gd name="connsiteX30" fmla="*/ 2236891 w 2278965"/>
              <a:gd name="connsiteY30" fmla="*/ 1071242 h 1479044"/>
              <a:gd name="connsiteX31" fmla="*/ 2243904 w 2278965"/>
              <a:gd name="connsiteY31" fmla="*/ 1034722 h 1479044"/>
              <a:gd name="connsiteX32" fmla="*/ 2257928 w 2278965"/>
              <a:gd name="connsiteY32" fmla="*/ 998202 h 1479044"/>
              <a:gd name="connsiteX33" fmla="*/ 2278965 w 2278965"/>
              <a:gd name="connsiteY33" fmla="*/ 864297 h 1479044"/>
              <a:gd name="connsiteX34" fmla="*/ 2264940 w 2278965"/>
              <a:gd name="connsiteY34" fmla="*/ 657352 h 1479044"/>
              <a:gd name="connsiteX35" fmla="*/ 2229879 w 2278965"/>
              <a:gd name="connsiteY35" fmla="*/ 553880 h 1479044"/>
              <a:gd name="connsiteX36" fmla="*/ 2215855 w 2278965"/>
              <a:gd name="connsiteY36" fmla="*/ 499101 h 1479044"/>
              <a:gd name="connsiteX37" fmla="*/ 2082623 w 2278965"/>
              <a:gd name="connsiteY37" fmla="*/ 310416 h 1479044"/>
              <a:gd name="connsiteX38" fmla="*/ 1991464 w 2278965"/>
              <a:gd name="connsiteY38" fmla="*/ 219117 h 1479044"/>
              <a:gd name="connsiteX39" fmla="*/ 1872257 w 2278965"/>
              <a:gd name="connsiteY39" fmla="*/ 139991 h 1479044"/>
              <a:gd name="connsiteX40" fmla="*/ 1725000 w 2278965"/>
              <a:gd name="connsiteY40" fmla="*/ 79125 h 1479044"/>
              <a:gd name="connsiteX41" fmla="*/ 1458537 w 2278965"/>
              <a:gd name="connsiteY41" fmla="*/ 24346 h 1479044"/>
              <a:gd name="connsiteX42" fmla="*/ 1051830 w 2278965"/>
              <a:gd name="connsiteY42" fmla="*/ 6086 h 1479044"/>
              <a:gd name="connsiteX43" fmla="*/ 673170 w 2278965"/>
              <a:gd name="connsiteY43" fmla="*/ 60866 h 1479044"/>
              <a:gd name="connsiteX44" fmla="*/ 589024 w 2278965"/>
              <a:gd name="connsiteY44" fmla="*/ 91299 h 1479044"/>
              <a:gd name="connsiteX45" fmla="*/ 252438 w 2278965"/>
              <a:gd name="connsiteY45" fmla="*/ 279983 h 1479044"/>
              <a:gd name="connsiteX46" fmla="*/ 119206 w 2278965"/>
              <a:gd name="connsiteY46" fmla="*/ 426062 h 1479044"/>
              <a:gd name="connsiteX47" fmla="*/ 84145 w 2278965"/>
              <a:gd name="connsiteY47" fmla="*/ 474754 h 1479044"/>
              <a:gd name="connsiteX48" fmla="*/ 14024 w 2278965"/>
              <a:gd name="connsiteY48" fmla="*/ 620833 h 1479044"/>
              <a:gd name="connsiteX49" fmla="*/ 0 w 2278965"/>
              <a:gd name="connsiteY49" fmla="*/ 663439 h 1479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278965" h="1479044" extrusionOk="0">
                <a:moveTo>
                  <a:pt x="897561" y="0"/>
                </a:moveTo>
                <a:cubicBezTo>
                  <a:pt x="851815" y="10894"/>
                  <a:pt x="816182" y="10774"/>
                  <a:pt x="792378" y="24346"/>
                </a:cubicBezTo>
                <a:cubicBezTo>
                  <a:pt x="784378" y="25919"/>
                  <a:pt x="772472" y="26314"/>
                  <a:pt x="764329" y="30432"/>
                </a:cubicBezTo>
                <a:cubicBezTo>
                  <a:pt x="727185" y="51952"/>
                  <a:pt x="669234" y="61638"/>
                  <a:pt x="645121" y="79125"/>
                </a:cubicBezTo>
                <a:cubicBezTo>
                  <a:pt x="582362" y="120091"/>
                  <a:pt x="550491" y="157930"/>
                  <a:pt x="504877" y="200857"/>
                </a:cubicBezTo>
                <a:cubicBezTo>
                  <a:pt x="490637" y="217057"/>
                  <a:pt x="478348" y="243408"/>
                  <a:pt x="476829" y="261723"/>
                </a:cubicBezTo>
                <a:cubicBezTo>
                  <a:pt x="455425" y="344691"/>
                  <a:pt x="462782" y="306502"/>
                  <a:pt x="441768" y="371283"/>
                </a:cubicBezTo>
                <a:cubicBezTo>
                  <a:pt x="440931" y="407067"/>
                  <a:pt x="431933" y="424760"/>
                  <a:pt x="427743" y="456495"/>
                </a:cubicBezTo>
                <a:cubicBezTo>
                  <a:pt x="426792" y="470316"/>
                  <a:pt x="420366" y="480358"/>
                  <a:pt x="420731" y="499101"/>
                </a:cubicBezTo>
                <a:cubicBezTo>
                  <a:pt x="413708" y="602589"/>
                  <a:pt x="409611" y="614175"/>
                  <a:pt x="420731" y="724305"/>
                </a:cubicBezTo>
                <a:cubicBezTo>
                  <a:pt x="422681" y="739380"/>
                  <a:pt x="427137" y="754811"/>
                  <a:pt x="434756" y="772997"/>
                </a:cubicBezTo>
                <a:cubicBezTo>
                  <a:pt x="447785" y="819784"/>
                  <a:pt x="434290" y="807111"/>
                  <a:pt x="455792" y="864297"/>
                </a:cubicBezTo>
                <a:cubicBezTo>
                  <a:pt x="460631" y="883198"/>
                  <a:pt x="468224" y="890280"/>
                  <a:pt x="476829" y="906903"/>
                </a:cubicBezTo>
                <a:cubicBezTo>
                  <a:pt x="532759" y="1001887"/>
                  <a:pt x="490910" y="930133"/>
                  <a:pt x="553964" y="1040808"/>
                </a:cubicBezTo>
                <a:cubicBezTo>
                  <a:pt x="569820" y="1069095"/>
                  <a:pt x="587934" y="1102950"/>
                  <a:pt x="617073" y="1126021"/>
                </a:cubicBezTo>
                <a:cubicBezTo>
                  <a:pt x="642612" y="1144458"/>
                  <a:pt x="666200" y="1169998"/>
                  <a:pt x="701219" y="1199060"/>
                </a:cubicBezTo>
                <a:cubicBezTo>
                  <a:pt x="755655" y="1245705"/>
                  <a:pt x="758502" y="1254928"/>
                  <a:pt x="841463" y="1296445"/>
                </a:cubicBezTo>
                <a:cubicBezTo>
                  <a:pt x="893415" y="1319643"/>
                  <a:pt x="999949" y="1391834"/>
                  <a:pt x="1058841" y="1399918"/>
                </a:cubicBezTo>
                <a:cubicBezTo>
                  <a:pt x="1091894" y="1401339"/>
                  <a:pt x="1095494" y="1414663"/>
                  <a:pt x="1121951" y="1418177"/>
                </a:cubicBezTo>
                <a:cubicBezTo>
                  <a:pt x="1193447" y="1441983"/>
                  <a:pt x="1204405" y="1449286"/>
                  <a:pt x="1304269" y="1460784"/>
                </a:cubicBezTo>
                <a:cubicBezTo>
                  <a:pt x="1358360" y="1464622"/>
                  <a:pt x="1397522" y="1485031"/>
                  <a:pt x="1430488" y="1472957"/>
                </a:cubicBezTo>
                <a:cubicBezTo>
                  <a:pt x="1459706" y="1475489"/>
                  <a:pt x="1463444" y="1477233"/>
                  <a:pt x="1493598" y="1479044"/>
                </a:cubicBezTo>
                <a:cubicBezTo>
                  <a:pt x="1613409" y="1470050"/>
                  <a:pt x="1738615" y="1472636"/>
                  <a:pt x="1837195" y="1460784"/>
                </a:cubicBezTo>
                <a:cubicBezTo>
                  <a:pt x="1868509" y="1458699"/>
                  <a:pt x="1932044" y="1425848"/>
                  <a:pt x="1949391" y="1412091"/>
                </a:cubicBezTo>
                <a:cubicBezTo>
                  <a:pt x="1987501" y="1384234"/>
                  <a:pt x="2030274" y="1365421"/>
                  <a:pt x="2054574" y="1332965"/>
                </a:cubicBezTo>
                <a:cubicBezTo>
                  <a:pt x="2073227" y="1308410"/>
                  <a:pt x="2093160" y="1284738"/>
                  <a:pt x="2110672" y="1272099"/>
                </a:cubicBezTo>
                <a:cubicBezTo>
                  <a:pt x="2118511" y="1263290"/>
                  <a:pt x="2133854" y="1250571"/>
                  <a:pt x="2138721" y="1241666"/>
                </a:cubicBezTo>
                <a:cubicBezTo>
                  <a:pt x="2192906" y="1146945"/>
                  <a:pt x="2106969" y="1269432"/>
                  <a:pt x="2180794" y="1174713"/>
                </a:cubicBezTo>
                <a:cubicBezTo>
                  <a:pt x="2188312" y="1165208"/>
                  <a:pt x="2195754" y="1153150"/>
                  <a:pt x="2201830" y="1144280"/>
                </a:cubicBezTo>
                <a:cubicBezTo>
                  <a:pt x="2207132" y="1129831"/>
                  <a:pt x="2213229" y="1117774"/>
                  <a:pt x="2215855" y="1107760"/>
                </a:cubicBezTo>
                <a:cubicBezTo>
                  <a:pt x="2218224" y="1096319"/>
                  <a:pt x="2230431" y="1083148"/>
                  <a:pt x="2236891" y="1071242"/>
                </a:cubicBezTo>
                <a:cubicBezTo>
                  <a:pt x="2239072" y="1056835"/>
                  <a:pt x="2240461" y="1044602"/>
                  <a:pt x="2243904" y="1034722"/>
                </a:cubicBezTo>
                <a:cubicBezTo>
                  <a:pt x="2247796" y="1022998"/>
                  <a:pt x="2255130" y="1011100"/>
                  <a:pt x="2257928" y="998202"/>
                </a:cubicBezTo>
                <a:cubicBezTo>
                  <a:pt x="2263653" y="972622"/>
                  <a:pt x="2272972" y="896855"/>
                  <a:pt x="2278965" y="864297"/>
                </a:cubicBezTo>
                <a:cubicBezTo>
                  <a:pt x="2267046" y="831535"/>
                  <a:pt x="2264508" y="713200"/>
                  <a:pt x="2264940" y="657352"/>
                </a:cubicBezTo>
                <a:cubicBezTo>
                  <a:pt x="2254112" y="605337"/>
                  <a:pt x="2245801" y="605654"/>
                  <a:pt x="2229879" y="553880"/>
                </a:cubicBezTo>
                <a:cubicBezTo>
                  <a:pt x="2223584" y="530546"/>
                  <a:pt x="2221702" y="516918"/>
                  <a:pt x="2215855" y="499101"/>
                </a:cubicBezTo>
                <a:cubicBezTo>
                  <a:pt x="2194988" y="449278"/>
                  <a:pt x="2087482" y="314237"/>
                  <a:pt x="2082623" y="310416"/>
                </a:cubicBezTo>
                <a:cubicBezTo>
                  <a:pt x="2048140" y="268620"/>
                  <a:pt x="2035242" y="252385"/>
                  <a:pt x="1991464" y="219117"/>
                </a:cubicBezTo>
                <a:cubicBezTo>
                  <a:pt x="1955286" y="190339"/>
                  <a:pt x="1908779" y="165011"/>
                  <a:pt x="1872257" y="139991"/>
                </a:cubicBezTo>
                <a:cubicBezTo>
                  <a:pt x="1809498" y="116224"/>
                  <a:pt x="1763883" y="91481"/>
                  <a:pt x="1725000" y="79125"/>
                </a:cubicBezTo>
                <a:cubicBezTo>
                  <a:pt x="1649222" y="76691"/>
                  <a:pt x="1539952" y="43823"/>
                  <a:pt x="1458537" y="24346"/>
                </a:cubicBezTo>
                <a:cubicBezTo>
                  <a:pt x="1186936" y="3177"/>
                  <a:pt x="1303043" y="32298"/>
                  <a:pt x="1051830" y="6086"/>
                </a:cubicBezTo>
                <a:cubicBezTo>
                  <a:pt x="888182" y="16392"/>
                  <a:pt x="897874" y="11718"/>
                  <a:pt x="673170" y="60866"/>
                </a:cubicBezTo>
                <a:cubicBezTo>
                  <a:pt x="641660" y="68355"/>
                  <a:pt x="619832" y="73260"/>
                  <a:pt x="589024" y="91299"/>
                </a:cubicBezTo>
                <a:cubicBezTo>
                  <a:pt x="494307" y="158621"/>
                  <a:pt x="320575" y="195140"/>
                  <a:pt x="252438" y="279983"/>
                </a:cubicBezTo>
                <a:cubicBezTo>
                  <a:pt x="208238" y="317113"/>
                  <a:pt x="147237" y="398526"/>
                  <a:pt x="119206" y="426062"/>
                </a:cubicBezTo>
                <a:cubicBezTo>
                  <a:pt x="107864" y="444923"/>
                  <a:pt x="93821" y="456780"/>
                  <a:pt x="84145" y="474754"/>
                </a:cubicBezTo>
                <a:cubicBezTo>
                  <a:pt x="58681" y="524445"/>
                  <a:pt x="42217" y="571923"/>
                  <a:pt x="14024" y="620833"/>
                </a:cubicBezTo>
                <a:cubicBezTo>
                  <a:pt x="7881" y="634607"/>
                  <a:pt x="-1" y="663439"/>
                  <a:pt x="0" y="663439"/>
                </a:cubicBezTo>
              </a:path>
            </a:pathLst>
          </a:custGeom>
          <a:noFill/>
          <a:ln w="31750">
            <a:solidFill>
              <a:srgbClr val="FF0000"/>
            </a:solidFill>
            <a:extLst>
              <a:ext uri="{C807C97D-BFC1-408E-A445-0C87EB9F89A2}">
                <ask:lineSketchStyleProps xmlns:ask="http://schemas.microsoft.com/office/drawing/2018/sketchyshapes" sd="2900901150">
                  <a:custGeom>
                    <a:avLst/>
                    <a:gdLst>
                      <a:gd name="connsiteX0" fmla="*/ 854330 w 2169197"/>
                      <a:gd name="connsiteY0" fmla="*/ 0 h 1621892"/>
                      <a:gd name="connsiteX1" fmla="*/ 754213 w 2169197"/>
                      <a:gd name="connsiteY1" fmla="*/ 26698 h 1621892"/>
                      <a:gd name="connsiteX2" fmla="*/ 727515 w 2169197"/>
                      <a:gd name="connsiteY2" fmla="*/ 33372 h 1621892"/>
                      <a:gd name="connsiteX3" fmla="*/ 614049 w 2169197"/>
                      <a:gd name="connsiteY3" fmla="*/ 86768 h 1621892"/>
                      <a:gd name="connsiteX4" fmla="*/ 480560 w 2169197"/>
                      <a:gd name="connsiteY4" fmla="*/ 220257 h 1621892"/>
                      <a:gd name="connsiteX5" fmla="*/ 453863 w 2169197"/>
                      <a:gd name="connsiteY5" fmla="*/ 287001 h 1621892"/>
                      <a:gd name="connsiteX6" fmla="*/ 420490 w 2169197"/>
                      <a:gd name="connsiteY6" fmla="*/ 407142 h 1621892"/>
                      <a:gd name="connsiteX7" fmla="*/ 407141 w 2169197"/>
                      <a:gd name="connsiteY7" fmla="*/ 500584 h 1621892"/>
                      <a:gd name="connsiteX8" fmla="*/ 400467 w 2169197"/>
                      <a:gd name="connsiteY8" fmla="*/ 547305 h 1621892"/>
                      <a:gd name="connsiteX9" fmla="*/ 400467 w 2169197"/>
                      <a:gd name="connsiteY9" fmla="*/ 794260 h 1621892"/>
                      <a:gd name="connsiteX10" fmla="*/ 413816 w 2169197"/>
                      <a:gd name="connsiteY10" fmla="*/ 847655 h 1621892"/>
                      <a:gd name="connsiteX11" fmla="*/ 433839 w 2169197"/>
                      <a:gd name="connsiteY11" fmla="*/ 947772 h 1621892"/>
                      <a:gd name="connsiteX12" fmla="*/ 453863 w 2169197"/>
                      <a:gd name="connsiteY12" fmla="*/ 994493 h 1621892"/>
                      <a:gd name="connsiteX13" fmla="*/ 527282 w 2169197"/>
                      <a:gd name="connsiteY13" fmla="*/ 1141331 h 1621892"/>
                      <a:gd name="connsiteX14" fmla="*/ 587352 w 2169197"/>
                      <a:gd name="connsiteY14" fmla="*/ 1234774 h 1621892"/>
                      <a:gd name="connsiteX15" fmla="*/ 667445 w 2169197"/>
                      <a:gd name="connsiteY15" fmla="*/ 1314867 h 1621892"/>
                      <a:gd name="connsiteX16" fmla="*/ 800934 w 2169197"/>
                      <a:gd name="connsiteY16" fmla="*/ 1421658 h 1621892"/>
                      <a:gd name="connsiteX17" fmla="*/ 1007842 w 2169197"/>
                      <a:gd name="connsiteY17" fmla="*/ 1535124 h 1621892"/>
                      <a:gd name="connsiteX18" fmla="*/ 1067912 w 2169197"/>
                      <a:gd name="connsiteY18" fmla="*/ 1555147 h 1621892"/>
                      <a:gd name="connsiteX19" fmla="*/ 1241448 w 2169197"/>
                      <a:gd name="connsiteY19" fmla="*/ 1601869 h 1621892"/>
                      <a:gd name="connsiteX20" fmla="*/ 1361588 w 2169197"/>
                      <a:gd name="connsiteY20" fmla="*/ 1615218 h 1621892"/>
                      <a:gd name="connsiteX21" fmla="*/ 1421658 w 2169197"/>
                      <a:gd name="connsiteY21" fmla="*/ 1621892 h 1621892"/>
                      <a:gd name="connsiteX22" fmla="*/ 1748706 w 2169197"/>
                      <a:gd name="connsiteY22" fmla="*/ 1601869 h 1621892"/>
                      <a:gd name="connsiteX23" fmla="*/ 1855498 w 2169197"/>
                      <a:gd name="connsiteY23" fmla="*/ 1548473 h 1621892"/>
                      <a:gd name="connsiteX24" fmla="*/ 1955614 w 2169197"/>
                      <a:gd name="connsiteY24" fmla="*/ 1461705 h 1621892"/>
                      <a:gd name="connsiteX25" fmla="*/ 2009010 w 2169197"/>
                      <a:gd name="connsiteY25" fmla="*/ 1394961 h 1621892"/>
                      <a:gd name="connsiteX26" fmla="*/ 2035708 w 2169197"/>
                      <a:gd name="connsiteY26" fmla="*/ 1361588 h 1621892"/>
                      <a:gd name="connsiteX27" fmla="*/ 2075755 w 2169197"/>
                      <a:gd name="connsiteY27" fmla="*/ 1288169 h 1621892"/>
                      <a:gd name="connsiteX28" fmla="*/ 2095778 w 2169197"/>
                      <a:gd name="connsiteY28" fmla="*/ 1254797 h 1621892"/>
                      <a:gd name="connsiteX29" fmla="*/ 2109127 w 2169197"/>
                      <a:gd name="connsiteY29" fmla="*/ 1214750 h 1621892"/>
                      <a:gd name="connsiteX30" fmla="*/ 2129150 w 2169197"/>
                      <a:gd name="connsiteY30" fmla="*/ 1174704 h 1621892"/>
                      <a:gd name="connsiteX31" fmla="*/ 2135825 w 2169197"/>
                      <a:gd name="connsiteY31" fmla="*/ 1134657 h 1621892"/>
                      <a:gd name="connsiteX32" fmla="*/ 2149174 w 2169197"/>
                      <a:gd name="connsiteY32" fmla="*/ 1094610 h 1621892"/>
                      <a:gd name="connsiteX33" fmla="*/ 2169197 w 2169197"/>
                      <a:gd name="connsiteY33" fmla="*/ 947772 h 1621892"/>
                      <a:gd name="connsiteX34" fmla="*/ 2155848 w 2169197"/>
                      <a:gd name="connsiteY34" fmla="*/ 720841 h 1621892"/>
                      <a:gd name="connsiteX35" fmla="*/ 2122476 w 2169197"/>
                      <a:gd name="connsiteY35" fmla="*/ 607375 h 1621892"/>
                      <a:gd name="connsiteX36" fmla="*/ 2109127 w 2169197"/>
                      <a:gd name="connsiteY36" fmla="*/ 547305 h 1621892"/>
                      <a:gd name="connsiteX37" fmla="*/ 1982312 w 2169197"/>
                      <a:gd name="connsiteY37" fmla="*/ 340397 h 1621892"/>
                      <a:gd name="connsiteX38" fmla="*/ 1895544 w 2169197"/>
                      <a:gd name="connsiteY38" fmla="*/ 240280 h 1621892"/>
                      <a:gd name="connsiteX39" fmla="*/ 1782079 w 2169197"/>
                      <a:gd name="connsiteY39" fmla="*/ 153512 h 1621892"/>
                      <a:gd name="connsiteX40" fmla="*/ 1641915 w 2169197"/>
                      <a:gd name="connsiteY40" fmla="*/ 86768 h 1621892"/>
                      <a:gd name="connsiteX41" fmla="*/ 1388286 w 2169197"/>
                      <a:gd name="connsiteY41" fmla="*/ 26698 h 1621892"/>
                      <a:gd name="connsiteX42" fmla="*/ 1001168 w 2169197"/>
                      <a:gd name="connsiteY42" fmla="*/ 6674 h 1621892"/>
                      <a:gd name="connsiteX43" fmla="*/ 640747 w 2169197"/>
                      <a:gd name="connsiteY43" fmla="*/ 66745 h 1621892"/>
                      <a:gd name="connsiteX44" fmla="*/ 560654 w 2169197"/>
                      <a:gd name="connsiteY44" fmla="*/ 100117 h 1621892"/>
                      <a:gd name="connsiteX45" fmla="*/ 240280 w 2169197"/>
                      <a:gd name="connsiteY45" fmla="*/ 307025 h 1621892"/>
                      <a:gd name="connsiteX46" fmla="*/ 113465 w 2169197"/>
                      <a:gd name="connsiteY46" fmla="*/ 467212 h 1621892"/>
                      <a:gd name="connsiteX47" fmla="*/ 80093 w 2169197"/>
                      <a:gd name="connsiteY47" fmla="*/ 520607 h 1621892"/>
                      <a:gd name="connsiteX48" fmla="*/ 13349 w 2169197"/>
                      <a:gd name="connsiteY48" fmla="*/ 680794 h 1621892"/>
                      <a:gd name="connsiteX49" fmla="*/ 0 w 2169197"/>
                      <a:gd name="connsiteY49" fmla="*/ 727515 h 1621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169197" h="1621892">
                        <a:moveTo>
                          <a:pt x="854330" y="0"/>
                        </a:moveTo>
                        <a:lnTo>
                          <a:pt x="754213" y="26698"/>
                        </a:lnTo>
                        <a:cubicBezTo>
                          <a:pt x="745342" y="29032"/>
                          <a:pt x="735815" y="29466"/>
                          <a:pt x="727515" y="33372"/>
                        </a:cubicBezTo>
                        <a:lnTo>
                          <a:pt x="614049" y="86768"/>
                        </a:lnTo>
                        <a:cubicBezTo>
                          <a:pt x="569553" y="131264"/>
                          <a:pt x="519870" y="171119"/>
                          <a:pt x="480560" y="220257"/>
                        </a:cubicBezTo>
                        <a:cubicBezTo>
                          <a:pt x="465591" y="238968"/>
                          <a:pt x="459675" y="263755"/>
                          <a:pt x="453863" y="287001"/>
                        </a:cubicBezTo>
                        <a:cubicBezTo>
                          <a:pt x="430426" y="380746"/>
                          <a:pt x="442541" y="340988"/>
                          <a:pt x="420490" y="407142"/>
                        </a:cubicBezTo>
                        <a:lnTo>
                          <a:pt x="407141" y="500584"/>
                        </a:lnTo>
                        <a:lnTo>
                          <a:pt x="400467" y="547305"/>
                        </a:lnTo>
                        <a:cubicBezTo>
                          <a:pt x="393217" y="656043"/>
                          <a:pt x="388340" y="672998"/>
                          <a:pt x="400467" y="794260"/>
                        </a:cubicBezTo>
                        <a:cubicBezTo>
                          <a:pt x="402293" y="812515"/>
                          <a:pt x="410218" y="829665"/>
                          <a:pt x="413816" y="847655"/>
                        </a:cubicBezTo>
                        <a:cubicBezTo>
                          <a:pt x="424995" y="903552"/>
                          <a:pt x="414446" y="889595"/>
                          <a:pt x="433839" y="947772"/>
                        </a:cubicBezTo>
                        <a:cubicBezTo>
                          <a:pt x="439197" y="963846"/>
                          <a:pt x="447570" y="978761"/>
                          <a:pt x="453863" y="994493"/>
                        </a:cubicBezTo>
                        <a:cubicBezTo>
                          <a:pt x="493736" y="1094175"/>
                          <a:pt x="450765" y="1007425"/>
                          <a:pt x="527282" y="1141331"/>
                        </a:cubicBezTo>
                        <a:cubicBezTo>
                          <a:pt x="545152" y="1172603"/>
                          <a:pt x="563103" y="1207672"/>
                          <a:pt x="587352" y="1234774"/>
                        </a:cubicBezTo>
                        <a:cubicBezTo>
                          <a:pt x="612528" y="1262911"/>
                          <a:pt x="640747" y="1288169"/>
                          <a:pt x="667445" y="1314867"/>
                        </a:cubicBezTo>
                        <a:cubicBezTo>
                          <a:pt x="719226" y="1366648"/>
                          <a:pt x="723216" y="1375028"/>
                          <a:pt x="800934" y="1421658"/>
                        </a:cubicBezTo>
                        <a:cubicBezTo>
                          <a:pt x="848631" y="1450276"/>
                          <a:pt x="954746" y="1517426"/>
                          <a:pt x="1007842" y="1535124"/>
                        </a:cubicBezTo>
                        <a:lnTo>
                          <a:pt x="1067912" y="1555147"/>
                        </a:lnTo>
                        <a:cubicBezTo>
                          <a:pt x="1138568" y="1580085"/>
                          <a:pt x="1148398" y="1591530"/>
                          <a:pt x="1241448" y="1601869"/>
                        </a:cubicBezTo>
                        <a:lnTo>
                          <a:pt x="1361588" y="1615218"/>
                        </a:lnTo>
                        <a:lnTo>
                          <a:pt x="1421658" y="1621892"/>
                        </a:lnTo>
                        <a:cubicBezTo>
                          <a:pt x="1530674" y="1615218"/>
                          <a:pt x="1639934" y="1611757"/>
                          <a:pt x="1748706" y="1601869"/>
                        </a:cubicBezTo>
                        <a:cubicBezTo>
                          <a:pt x="1779206" y="1599096"/>
                          <a:pt x="1839678" y="1561129"/>
                          <a:pt x="1855498" y="1548473"/>
                        </a:cubicBezTo>
                        <a:cubicBezTo>
                          <a:pt x="1892384" y="1518963"/>
                          <a:pt x="1925364" y="1496608"/>
                          <a:pt x="1955614" y="1461705"/>
                        </a:cubicBezTo>
                        <a:cubicBezTo>
                          <a:pt x="1974274" y="1440174"/>
                          <a:pt x="1991211" y="1417209"/>
                          <a:pt x="2009010" y="1394961"/>
                        </a:cubicBezTo>
                        <a:cubicBezTo>
                          <a:pt x="2017909" y="1383837"/>
                          <a:pt x="2028379" y="1373804"/>
                          <a:pt x="2035708" y="1361588"/>
                        </a:cubicBezTo>
                        <a:cubicBezTo>
                          <a:pt x="2085856" y="1278007"/>
                          <a:pt x="2024105" y="1382860"/>
                          <a:pt x="2075755" y="1288169"/>
                        </a:cubicBezTo>
                        <a:cubicBezTo>
                          <a:pt x="2081967" y="1276780"/>
                          <a:pt x="2090410" y="1266607"/>
                          <a:pt x="2095778" y="1254797"/>
                        </a:cubicBezTo>
                        <a:cubicBezTo>
                          <a:pt x="2101601" y="1241987"/>
                          <a:pt x="2103715" y="1227739"/>
                          <a:pt x="2109127" y="1214750"/>
                        </a:cubicBezTo>
                        <a:cubicBezTo>
                          <a:pt x="2114867" y="1200974"/>
                          <a:pt x="2122476" y="1188053"/>
                          <a:pt x="2129150" y="1174704"/>
                        </a:cubicBezTo>
                        <a:cubicBezTo>
                          <a:pt x="2131375" y="1161355"/>
                          <a:pt x="2132543" y="1147786"/>
                          <a:pt x="2135825" y="1134657"/>
                        </a:cubicBezTo>
                        <a:cubicBezTo>
                          <a:pt x="2139238" y="1121006"/>
                          <a:pt x="2146415" y="1108408"/>
                          <a:pt x="2149174" y="1094610"/>
                        </a:cubicBezTo>
                        <a:cubicBezTo>
                          <a:pt x="2154465" y="1068156"/>
                          <a:pt x="2164659" y="984076"/>
                          <a:pt x="2169197" y="947772"/>
                        </a:cubicBezTo>
                        <a:cubicBezTo>
                          <a:pt x="2167826" y="913496"/>
                          <a:pt x="2166458" y="780964"/>
                          <a:pt x="2155848" y="720841"/>
                        </a:cubicBezTo>
                        <a:cubicBezTo>
                          <a:pt x="2145757" y="663660"/>
                          <a:pt x="2138663" y="665648"/>
                          <a:pt x="2122476" y="607375"/>
                        </a:cubicBezTo>
                        <a:cubicBezTo>
                          <a:pt x="2116986" y="587612"/>
                          <a:pt x="2115954" y="566647"/>
                          <a:pt x="2109127" y="547305"/>
                        </a:cubicBezTo>
                        <a:cubicBezTo>
                          <a:pt x="2089799" y="492544"/>
                          <a:pt x="1986797" y="347018"/>
                          <a:pt x="1982312" y="340397"/>
                        </a:cubicBezTo>
                        <a:cubicBezTo>
                          <a:pt x="1950814" y="293899"/>
                          <a:pt x="1936453" y="278462"/>
                          <a:pt x="1895544" y="240280"/>
                        </a:cubicBezTo>
                        <a:cubicBezTo>
                          <a:pt x="1860591" y="207657"/>
                          <a:pt x="1824633" y="176207"/>
                          <a:pt x="1782079" y="153512"/>
                        </a:cubicBezTo>
                        <a:cubicBezTo>
                          <a:pt x="1736419" y="129160"/>
                          <a:pt x="1692270" y="98694"/>
                          <a:pt x="1641915" y="86768"/>
                        </a:cubicBezTo>
                        <a:cubicBezTo>
                          <a:pt x="1557372" y="66745"/>
                          <a:pt x="1474962" y="32676"/>
                          <a:pt x="1388286" y="26698"/>
                        </a:cubicBezTo>
                        <a:cubicBezTo>
                          <a:pt x="1130322" y="8907"/>
                          <a:pt x="1259362" y="15578"/>
                          <a:pt x="1001168" y="6674"/>
                        </a:cubicBezTo>
                        <a:cubicBezTo>
                          <a:pt x="845872" y="17767"/>
                          <a:pt x="855017" y="13177"/>
                          <a:pt x="640747" y="66745"/>
                        </a:cubicBezTo>
                        <a:cubicBezTo>
                          <a:pt x="612688" y="73760"/>
                          <a:pt x="585914" y="86030"/>
                          <a:pt x="560654" y="100117"/>
                        </a:cubicBezTo>
                        <a:cubicBezTo>
                          <a:pt x="463957" y="154044"/>
                          <a:pt x="328355" y="218951"/>
                          <a:pt x="240280" y="307025"/>
                        </a:cubicBezTo>
                        <a:cubicBezTo>
                          <a:pt x="204629" y="342675"/>
                          <a:pt x="131791" y="437891"/>
                          <a:pt x="113465" y="467212"/>
                        </a:cubicBezTo>
                        <a:cubicBezTo>
                          <a:pt x="102341" y="485010"/>
                          <a:pt x="89001" y="501603"/>
                          <a:pt x="80093" y="520607"/>
                        </a:cubicBezTo>
                        <a:cubicBezTo>
                          <a:pt x="55542" y="572984"/>
                          <a:pt x="34231" y="626849"/>
                          <a:pt x="13349" y="680794"/>
                        </a:cubicBezTo>
                        <a:cubicBezTo>
                          <a:pt x="7502" y="695899"/>
                          <a:pt x="0" y="727515"/>
                          <a:pt x="0" y="727515"/>
                        </a:cubicBezTo>
                      </a:path>
                    </a:pathLst>
                  </a:cu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Vrije vorm 17">
            <a:extLst>
              <a:ext uri="{FF2B5EF4-FFF2-40B4-BE49-F238E27FC236}">
                <a16:creationId xmlns:a16="http://schemas.microsoft.com/office/drawing/2014/main" id="{BF5E5B25-EE71-1F95-EC22-52554848B49B}"/>
              </a:ext>
            </a:extLst>
          </p:cNvPr>
          <p:cNvSpPr/>
          <p:nvPr/>
        </p:nvSpPr>
        <p:spPr>
          <a:xfrm rot="835860" flipH="1" flipV="1">
            <a:off x="8775413" y="4752756"/>
            <a:ext cx="2278965" cy="1479044"/>
          </a:xfrm>
          <a:custGeom>
            <a:avLst/>
            <a:gdLst>
              <a:gd name="connsiteX0" fmla="*/ 897561 w 2278965"/>
              <a:gd name="connsiteY0" fmla="*/ 0 h 1479044"/>
              <a:gd name="connsiteX1" fmla="*/ 792378 w 2278965"/>
              <a:gd name="connsiteY1" fmla="*/ 24346 h 1479044"/>
              <a:gd name="connsiteX2" fmla="*/ 764329 w 2278965"/>
              <a:gd name="connsiteY2" fmla="*/ 30432 h 1479044"/>
              <a:gd name="connsiteX3" fmla="*/ 645121 w 2278965"/>
              <a:gd name="connsiteY3" fmla="*/ 79125 h 1479044"/>
              <a:gd name="connsiteX4" fmla="*/ 504877 w 2278965"/>
              <a:gd name="connsiteY4" fmla="*/ 200857 h 1479044"/>
              <a:gd name="connsiteX5" fmla="*/ 476829 w 2278965"/>
              <a:gd name="connsiteY5" fmla="*/ 261723 h 1479044"/>
              <a:gd name="connsiteX6" fmla="*/ 441768 w 2278965"/>
              <a:gd name="connsiteY6" fmla="*/ 371283 h 1479044"/>
              <a:gd name="connsiteX7" fmla="*/ 427743 w 2278965"/>
              <a:gd name="connsiteY7" fmla="*/ 456495 h 1479044"/>
              <a:gd name="connsiteX8" fmla="*/ 420731 w 2278965"/>
              <a:gd name="connsiteY8" fmla="*/ 499101 h 1479044"/>
              <a:gd name="connsiteX9" fmla="*/ 420731 w 2278965"/>
              <a:gd name="connsiteY9" fmla="*/ 724305 h 1479044"/>
              <a:gd name="connsiteX10" fmla="*/ 434756 w 2278965"/>
              <a:gd name="connsiteY10" fmla="*/ 772997 h 1479044"/>
              <a:gd name="connsiteX11" fmla="*/ 455792 w 2278965"/>
              <a:gd name="connsiteY11" fmla="*/ 864297 h 1479044"/>
              <a:gd name="connsiteX12" fmla="*/ 476829 w 2278965"/>
              <a:gd name="connsiteY12" fmla="*/ 906903 h 1479044"/>
              <a:gd name="connsiteX13" fmla="*/ 553964 w 2278965"/>
              <a:gd name="connsiteY13" fmla="*/ 1040808 h 1479044"/>
              <a:gd name="connsiteX14" fmla="*/ 617073 w 2278965"/>
              <a:gd name="connsiteY14" fmla="*/ 1126021 h 1479044"/>
              <a:gd name="connsiteX15" fmla="*/ 701219 w 2278965"/>
              <a:gd name="connsiteY15" fmla="*/ 1199060 h 1479044"/>
              <a:gd name="connsiteX16" fmla="*/ 841463 w 2278965"/>
              <a:gd name="connsiteY16" fmla="*/ 1296445 h 1479044"/>
              <a:gd name="connsiteX17" fmla="*/ 1058841 w 2278965"/>
              <a:gd name="connsiteY17" fmla="*/ 1399918 h 1479044"/>
              <a:gd name="connsiteX18" fmla="*/ 1121951 w 2278965"/>
              <a:gd name="connsiteY18" fmla="*/ 1418177 h 1479044"/>
              <a:gd name="connsiteX19" fmla="*/ 1304269 w 2278965"/>
              <a:gd name="connsiteY19" fmla="*/ 1460784 h 1479044"/>
              <a:gd name="connsiteX20" fmla="*/ 1430488 w 2278965"/>
              <a:gd name="connsiteY20" fmla="*/ 1472957 h 1479044"/>
              <a:gd name="connsiteX21" fmla="*/ 1493598 w 2278965"/>
              <a:gd name="connsiteY21" fmla="*/ 1479044 h 1479044"/>
              <a:gd name="connsiteX22" fmla="*/ 1837195 w 2278965"/>
              <a:gd name="connsiteY22" fmla="*/ 1460784 h 1479044"/>
              <a:gd name="connsiteX23" fmla="*/ 1949391 w 2278965"/>
              <a:gd name="connsiteY23" fmla="*/ 1412091 h 1479044"/>
              <a:gd name="connsiteX24" fmla="*/ 2054574 w 2278965"/>
              <a:gd name="connsiteY24" fmla="*/ 1332965 h 1479044"/>
              <a:gd name="connsiteX25" fmla="*/ 2110672 w 2278965"/>
              <a:gd name="connsiteY25" fmla="*/ 1272099 h 1479044"/>
              <a:gd name="connsiteX26" fmla="*/ 2138721 w 2278965"/>
              <a:gd name="connsiteY26" fmla="*/ 1241666 h 1479044"/>
              <a:gd name="connsiteX27" fmla="*/ 2180794 w 2278965"/>
              <a:gd name="connsiteY27" fmla="*/ 1174713 h 1479044"/>
              <a:gd name="connsiteX28" fmla="*/ 2201830 w 2278965"/>
              <a:gd name="connsiteY28" fmla="*/ 1144280 h 1479044"/>
              <a:gd name="connsiteX29" fmla="*/ 2215855 w 2278965"/>
              <a:gd name="connsiteY29" fmla="*/ 1107760 h 1479044"/>
              <a:gd name="connsiteX30" fmla="*/ 2236891 w 2278965"/>
              <a:gd name="connsiteY30" fmla="*/ 1071242 h 1479044"/>
              <a:gd name="connsiteX31" fmla="*/ 2243904 w 2278965"/>
              <a:gd name="connsiteY31" fmla="*/ 1034722 h 1479044"/>
              <a:gd name="connsiteX32" fmla="*/ 2257928 w 2278965"/>
              <a:gd name="connsiteY32" fmla="*/ 998202 h 1479044"/>
              <a:gd name="connsiteX33" fmla="*/ 2278965 w 2278965"/>
              <a:gd name="connsiteY33" fmla="*/ 864297 h 1479044"/>
              <a:gd name="connsiteX34" fmla="*/ 2264940 w 2278965"/>
              <a:gd name="connsiteY34" fmla="*/ 657352 h 1479044"/>
              <a:gd name="connsiteX35" fmla="*/ 2229879 w 2278965"/>
              <a:gd name="connsiteY35" fmla="*/ 553880 h 1479044"/>
              <a:gd name="connsiteX36" fmla="*/ 2215855 w 2278965"/>
              <a:gd name="connsiteY36" fmla="*/ 499101 h 1479044"/>
              <a:gd name="connsiteX37" fmla="*/ 2082623 w 2278965"/>
              <a:gd name="connsiteY37" fmla="*/ 310416 h 1479044"/>
              <a:gd name="connsiteX38" fmla="*/ 1991464 w 2278965"/>
              <a:gd name="connsiteY38" fmla="*/ 219117 h 1479044"/>
              <a:gd name="connsiteX39" fmla="*/ 1872257 w 2278965"/>
              <a:gd name="connsiteY39" fmla="*/ 139991 h 1479044"/>
              <a:gd name="connsiteX40" fmla="*/ 1725000 w 2278965"/>
              <a:gd name="connsiteY40" fmla="*/ 79125 h 1479044"/>
              <a:gd name="connsiteX41" fmla="*/ 1458537 w 2278965"/>
              <a:gd name="connsiteY41" fmla="*/ 24346 h 1479044"/>
              <a:gd name="connsiteX42" fmla="*/ 1051830 w 2278965"/>
              <a:gd name="connsiteY42" fmla="*/ 6086 h 1479044"/>
              <a:gd name="connsiteX43" fmla="*/ 673170 w 2278965"/>
              <a:gd name="connsiteY43" fmla="*/ 60866 h 1479044"/>
              <a:gd name="connsiteX44" fmla="*/ 589024 w 2278965"/>
              <a:gd name="connsiteY44" fmla="*/ 91299 h 1479044"/>
              <a:gd name="connsiteX45" fmla="*/ 252438 w 2278965"/>
              <a:gd name="connsiteY45" fmla="*/ 279983 h 1479044"/>
              <a:gd name="connsiteX46" fmla="*/ 119206 w 2278965"/>
              <a:gd name="connsiteY46" fmla="*/ 426062 h 1479044"/>
              <a:gd name="connsiteX47" fmla="*/ 84145 w 2278965"/>
              <a:gd name="connsiteY47" fmla="*/ 474754 h 1479044"/>
              <a:gd name="connsiteX48" fmla="*/ 14024 w 2278965"/>
              <a:gd name="connsiteY48" fmla="*/ 620833 h 1479044"/>
              <a:gd name="connsiteX49" fmla="*/ 0 w 2278965"/>
              <a:gd name="connsiteY49" fmla="*/ 663439 h 1479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278965" h="1479044" extrusionOk="0">
                <a:moveTo>
                  <a:pt x="897561" y="0"/>
                </a:moveTo>
                <a:cubicBezTo>
                  <a:pt x="851815" y="10894"/>
                  <a:pt x="816182" y="10774"/>
                  <a:pt x="792378" y="24346"/>
                </a:cubicBezTo>
                <a:cubicBezTo>
                  <a:pt x="784378" y="25919"/>
                  <a:pt x="772472" y="26314"/>
                  <a:pt x="764329" y="30432"/>
                </a:cubicBezTo>
                <a:cubicBezTo>
                  <a:pt x="727185" y="51952"/>
                  <a:pt x="669234" y="61638"/>
                  <a:pt x="645121" y="79125"/>
                </a:cubicBezTo>
                <a:cubicBezTo>
                  <a:pt x="582362" y="120091"/>
                  <a:pt x="550491" y="157930"/>
                  <a:pt x="504877" y="200857"/>
                </a:cubicBezTo>
                <a:cubicBezTo>
                  <a:pt x="490637" y="217057"/>
                  <a:pt x="478348" y="243408"/>
                  <a:pt x="476829" y="261723"/>
                </a:cubicBezTo>
                <a:cubicBezTo>
                  <a:pt x="455425" y="344691"/>
                  <a:pt x="462782" y="306502"/>
                  <a:pt x="441768" y="371283"/>
                </a:cubicBezTo>
                <a:cubicBezTo>
                  <a:pt x="440931" y="407067"/>
                  <a:pt x="431933" y="424760"/>
                  <a:pt x="427743" y="456495"/>
                </a:cubicBezTo>
                <a:cubicBezTo>
                  <a:pt x="426792" y="470316"/>
                  <a:pt x="420366" y="480358"/>
                  <a:pt x="420731" y="499101"/>
                </a:cubicBezTo>
                <a:cubicBezTo>
                  <a:pt x="413708" y="602589"/>
                  <a:pt x="409611" y="614175"/>
                  <a:pt x="420731" y="724305"/>
                </a:cubicBezTo>
                <a:cubicBezTo>
                  <a:pt x="422681" y="739380"/>
                  <a:pt x="427137" y="754811"/>
                  <a:pt x="434756" y="772997"/>
                </a:cubicBezTo>
                <a:cubicBezTo>
                  <a:pt x="447785" y="819784"/>
                  <a:pt x="434290" y="807111"/>
                  <a:pt x="455792" y="864297"/>
                </a:cubicBezTo>
                <a:cubicBezTo>
                  <a:pt x="460631" y="883198"/>
                  <a:pt x="468224" y="890280"/>
                  <a:pt x="476829" y="906903"/>
                </a:cubicBezTo>
                <a:cubicBezTo>
                  <a:pt x="532759" y="1001887"/>
                  <a:pt x="490910" y="930133"/>
                  <a:pt x="553964" y="1040808"/>
                </a:cubicBezTo>
                <a:cubicBezTo>
                  <a:pt x="569820" y="1069095"/>
                  <a:pt x="587934" y="1102950"/>
                  <a:pt x="617073" y="1126021"/>
                </a:cubicBezTo>
                <a:cubicBezTo>
                  <a:pt x="642612" y="1144458"/>
                  <a:pt x="666200" y="1169998"/>
                  <a:pt x="701219" y="1199060"/>
                </a:cubicBezTo>
                <a:cubicBezTo>
                  <a:pt x="755655" y="1245705"/>
                  <a:pt x="758502" y="1254928"/>
                  <a:pt x="841463" y="1296445"/>
                </a:cubicBezTo>
                <a:cubicBezTo>
                  <a:pt x="893415" y="1319643"/>
                  <a:pt x="999949" y="1391834"/>
                  <a:pt x="1058841" y="1399918"/>
                </a:cubicBezTo>
                <a:cubicBezTo>
                  <a:pt x="1091894" y="1401339"/>
                  <a:pt x="1095494" y="1414663"/>
                  <a:pt x="1121951" y="1418177"/>
                </a:cubicBezTo>
                <a:cubicBezTo>
                  <a:pt x="1193447" y="1441983"/>
                  <a:pt x="1204405" y="1449286"/>
                  <a:pt x="1304269" y="1460784"/>
                </a:cubicBezTo>
                <a:cubicBezTo>
                  <a:pt x="1358360" y="1464622"/>
                  <a:pt x="1397522" y="1485031"/>
                  <a:pt x="1430488" y="1472957"/>
                </a:cubicBezTo>
                <a:cubicBezTo>
                  <a:pt x="1459706" y="1475489"/>
                  <a:pt x="1463444" y="1477233"/>
                  <a:pt x="1493598" y="1479044"/>
                </a:cubicBezTo>
                <a:cubicBezTo>
                  <a:pt x="1613409" y="1470050"/>
                  <a:pt x="1738615" y="1472636"/>
                  <a:pt x="1837195" y="1460784"/>
                </a:cubicBezTo>
                <a:cubicBezTo>
                  <a:pt x="1868509" y="1458699"/>
                  <a:pt x="1932044" y="1425848"/>
                  <a:pt x="1949391" y="1412091"/>
                </a:cubicBezTo>
                <a:cubicBezTo>
                  <a:pt x="1987501" y="1384234"/>
                  <a:pt x="2030274" y="1365421"/>
                  <a:pt x="2054574" y="1332965"/>
                </a:cubicBezTo>
                <a:cubicBezTo>
                  <a:pt x="2073227" y="1308410"/>
                  <a:pt x="2093160" y="1284738"/>
                  <a:pt x="2110672" y="1272099"/>
                </a:cubicBezTo>
                <a:cubicBezTo>
                  <a:pt x="2118511" y="1263290"/>
                  <a:pt x="2133854" y="1250571"/>
                  <a:pt x="2138721" y="1241666"/>
                </a:cubicBezTo>
                <a:cubicBezTo>
                  <a:pt x="2192906" y="1146945"/>
                  <a:pt x="2106969" y="1269432"/>
                  <a:pt x="2180794" y="1174713"/>
                </a:cubicBezTo>
                <a:cubicBezTo>
                  <a:pt x="2188312" y="1165208"/>
                  <a:pt x="2195754" y="1153150"/>
                  <a:pt x="2201830" y="1144280"/>
                </a:cubicBezTo>
                <a:cubicBezTo>
                  <a:pt x="2207132" y="1129831"/>
                  <a:pt x="2213229" y="1117774"/>
                  <a:pt x="2215855" y="1107760"/>
                </a:cubicBezTo>
                <a:cubicBezTo>
                  <a:pt x="2218224" y="1096319"/>
                  <a:pt x="2230431" y="1083148"/>
                  <a:pt x="2236891" y="1071242"/>
                </a:cubicBezTo>
                <a:cubicBezTo>
                  <a:pt x="2239072" y="1056835"/>
                  <a:pt x="2240461" y="1044602"/>
                  <a:pt x="2243904" y="1034722"/>
                </a:cubicBezTo>
                <a:cubicBezTo>
                  <a:pt x="2247796" y="1022998"/>
                  <a:pt x="2255130" y="1011100"/>
                  <a:pt x="2257928" y="998202"/>
                </a:cubicBezTo>
                <a:cubicBezTo>
                  <a:pt x="2263653" y="972622"/>
                  <a:pt x="2272972" y="896855"/>
                  <a:pt x="2278965" y="864297"/>
                </a:cubicBezTo>
                <a:cubicBezTo>
                  <a:pt x="2267046" y="831535"/>
                  <a:pt x="2264508" y="713200"/>
                  <a:pt x="2264940" y="657352"/>
                </a:cubicBezTo>
                <a:cubicBezTo>
                  <a:pt x="2254112" y="605337"/>
                  <a:pt x="2245801" y="605654"/>
                  <a:pt x="2229879" y="553880"/>
                </a:cubicBezTo>
                <a:cubicBezTo>
                  <a:pt x="2223584" y="530546"/>
                  <a:pt x="2221702" y="516918"/>
                  <a:pt x="2215855" y="499101"/>
                </a:cubicBezTo>
                <a:cubicBezTo>
                  <a:pt x="2194988" y="449278"/>
                  <a:pt x="2087482" y="314237"/>
                  <a:pt x="2082623" y="310416"/>
                </a:cubicBezTo>
                <a:cubicBezTo>
                  <a:pt x="2048140" y="268620"/>
                  <a:pt x="2035242" y="252385"/>
                  <a:pt x="1991464" y="219117"/>
                </a:cubicBezTo>
                <a:cubicBezTo>
                  <a:pt x="1955286" y="190339"/>
                  <a:pt x="1908779" y="165011"/>
                  <a:pt x="1872257" y="139991"/>
                </a:cubicBezTo>
                <a:cubicBezTo>
                  <a:pt x="1809498" y="116224"/>
                  <a:pt x="1763883" y="91481"/>
                  <a:pt x="1725000" y="79125"/>
                </a:cubicBezTo>
                <a:cubicBezTo>
                  <a:pt x="1649222" y="76691"/>
                  <a:pt x="1539952" y="43823"/>
                  <a:pt x="1458537" y="24346"/>
                </a:cubicBezTo>
                <a:cubicBezTo>
                  <a:pt x="1186936" y="3177"/>
                  <a:pt x="1303043" y="32298"/>
                  <a:pt x="1051830" y="6086"/>
                </a:cubicBezTo>
                <a:cubicBezTo>
                  <a:pt x="888182" y="16392"/>
                  <a:pt x="897874" y="11718"/>
                  <a:pt x="673170" y="60866"/>
                </a:cubicBezTo>
                <a:cubicBezTo>
                  <a:pt x="641660" y="68355"/>
                  <a:pt x="619832" y="73260"/>
                  <a:pt x="589024" y="91299"/>
                </a:cubicBezTo>
                <a:cubicBezTo>
                  <a:pt x="494307" y="158621"/>
                  <a:pt x="320575" y="195140"/>
                  <a:pt x="252438" y="279983"/>
                </a:cubicBezTo>
                <a:cubicBezTo>
                  <a:pt x="208238" y="317113"/>
                  <a:pt x="147237" y="398526"/>
                  <a:pt x="119206" y="426062"/>
                </a:cubicBezTo>
                <a:cubicBezTo>
                  <a:pt x="107864" y="444923"/>
                  <a:pt x="93821" y="456780"/>
                  <a:pt x="84145" y="474754"/>
                </a:cubicBezTo>
                <a:cubicBezTo>
                  <a:pt x="58681" y="524445"/>
                  <a:pt x="42217" y="571923"/>
                  <a:pt x="14024" y="620833"/>
                </a:cubicBezTo>
                <a:cubicBezTo>
                  <a:pt x="7881" y="634607"/>
                  <a:pt x="-1" y="663439"/>
                  <a:pt x="0" y="663439"/>
                </a:cubicBezTo>
              </a:path>
            </a:pathLst>
          </a:custGeom>
          <a:noFill/>
          <a:ln w="12700">
            <a:solidFill>
              <a:srgbClr val="FF0000"/>
            </a:solidFill>
            <a:extLst>
              <a:ext uri="{C807C97D-BFC1-408E-A445-0C87EB9F89A2}">
                <ask:lineSketchStyleProps xmlns:ask="http://schemas.microsoft.com/office/drawing/2018/sketchyshapes" sd="2900901150">
                  <a:custGeom>
                    <a:avLst/>
                    <a:gdLst>
                      <a:gd name="connsiteX0" fmla="*/ 854330 w 2169197"/>
                      <a:gd name="connsiteY0" fmla="*/ 0 h 1621892"/>
                      <a:gd name="connsiteX1" fmla="*/ 754213 w 2169197"/>
                      <a:gd name="connsiteY1" fmla="*/ 26698 h 1621892"/>
                      <a:gd name="connsiteX2" fmla="*/ 727515 w 2169197"/>
                      <a:gd name="connsiteY2" fmla="*/ 33372 h 1621892"/>
                      <a:gd name="connsiteX3" fmla="*/ 614049 w 2169197"/>
                      <a:gd name="connsiteY3" fmla="*/ 86768 h 1621892"/>
                      <a:gd name="connsiteX4" fmla="*/ 480560 w 2169197"/>
                      <a:gd name="connsiteY4" fmla="*/ 220257 h 1621892"/>
                      <a:gd name="connsiteX5" fmla="*/ 453863 w 2169197"/>
                      <a:gd name="connsiteY5" fmla="*/ 287001 h 1621892"/>
                      <a:gd name="connsiteX6" fmla="*/ 420490 w 2169197"/>
                      <a:gd name="connsiteY6" fmla="*/ 407142 h 1621892"/>
                      <a:gd name="connsiteX7" fmla="*/ 407141 w 2169197"/>
                      <a:gd name="connsiteY7" fmla="*/ 500584 h 1621892"/>
                      <a:gd name="connsiteX8" fmla="*/ 400467 w 2169197"/>
                      <a:gd name="connsiteY8" fmla="*/ 547305 h 1621892"/>
                      <a:gd name="connsiteX9" fmla="*/ 400467 w 2169197"/>
                      <a:gd name="connsiteY9" fmla="*/ 794260 h 1621892"/>
                      <a:gd name="connsiteX10" fmla="*/ 413816 w 2169197"/>
                      <a:gd name="connsiteY10" fmla="*/ 847655 h 1621892"/>
                      <a:gd name="connsiteX11" fmla="*/ 433839 w 2169197"/>
                      <a:gd name="connsiteY11" fmla="*/ 947772 h 1621892"/>
                      <a:gd name="connsiteX12" fmla="*/ 453863 w 2169197"/>
                      <a:gd name="connsiteY12" fmla="*/ 994493 h 1621892"/>
                      <a:gd name="connsiteX13" fmla="*/ 527282 w 2169197"/>
                      <a:gd name="connsiteY13" fmla="*/ 1141331 h 1621892"/>
                      <a:gd name="connsiteX14" fmla="*/ 587352 w 2169197"/>
                      <a:gd name="connsiteY14" fmla="*/ 1234774 h 1621892"/>
                      <a:gd name="connsiteX15" fmla="*/ 667445 w 2169197"/>
                      <a:gd name="connsiteY15" fmla="*/ 1314867 h 1621892"/>
                      <a:gd name="connsiteX16" fmla="*/ 800934 w 2169197"/>
                      <a:gd name="connsiteY16" fmla="*/ 1421658 h 1621892"/>
                      <a:gd name="connsiteX17" fmla="*/ 1007842 w 2169197"/>
                      <a:gd name="connsiteY17" fmla="*/ 1535124 h 1621892"/>
                      <a:gd name="connsiteX18" fmla="*/ 1067912 w 2169197"/>
                      <a:gd name="connsiteY18" fmla="*/ 1555147 h 1621892"/>
                      <a:gd name="connsiteX19" fmla="*/ 1241448 w 2169197"/>
                      <a:gd name="connsiteY19" fmla="*/ 1601869 h 1621892"/>
                      <a:gd name="connsiteX20" fmla="*/ 1361588 w 2169197"/>
                      <a:gd name="connsiteY20" fmla="*/ 1615218 h 1621892"/>
                      <a:gd name="connsiteX21" fmla="*/ 1421658 w 2169197"/>
                      <a:gd name="connsiteY21" fmla="*/ 1621892 h 1621892"/>
                      <a:gd name="connsiteX22" fmla="*/ 1748706 w 2169197"/>
                      <a:gd name="connsiteY22" fmla="*/ 1601869 h 1621892"/>
                      <a:gd name="connsiteX23" fmla="*/ 1855498 w 2169197"/>
                      <a:gd name="connsiteY23" fmla="*/ 1548473 h 1621892"/>
                      <a:gd name="connsiteX24" fmla="*/ 1955614 w 2169197"/>
                      <a:gd name="connsiteY24" fmla="*/ 1461705 h 1621892"/>
                      <a:gd name="connsiteX25" fmla="*/ 2009010 w 2169197"/>
                      <a:gd name="connsiteY25" fmla="*/ 1394961 h 1621892"/>
                      <a:gd name="connsiteX26" fmla="*/ 2035708 w 2169197"/>
                      <a:gd name="connsiteY26" fmla="*/ 1361588 h 1621892"/>
                      <a:gd name="connsiteX27" fmla="*/ 2075755 w 2169197"/>
                      <a:gd name="connsiteY27" fmla="*/ 1288169 h 1621892"/>
                      <a:gd name="connsiteX28" fmla="*/ 2095778 w 2169197"/>
                      <a:gd name="connsiteY28" fmla="*/ 1254797 h 1621892"/>
                      <a:gd name="connsiteX29" fmla="*/ 2109127 w 2169197"/>
                      <a:gd name="connsiteY29" fmla="*/ 1214750 h 1621892"/>
                      <a:gd name="connsiteX30" fmla="*/ 2129150 w 2169197"/>
                      <a:gd name="connsiteY30" fmla="*/ 1174704 h 1621892"/>
                      <a:gd name="connsiteX31" fmla="*/ 2135825 w 2169197"/>
                      <a:gd name="connsiteY31" fmla="*/ 1134657 h 1621892"/>
                      <a:gd name="connsiteX32" fmla="*/ 2149174 w 2169197"/>
                      <a:gd name="connsiteY32" fmla="*/ 1094610 h 1621892"/>
                      <a:gd name="connsiteX33" fmla="*/ 2169197 w 2169197"/>
                      <a:gd name="connsiteY33" fmla="*/ 947772 h 1621892"/>
                      <a:gd name="connsiteX34" fmla="*/ 2155848 w 2169197"/>
                      <a:gd name="connsiteY34" fmla="*/ 720841 h 1621892"/>
                      <a:gd name="connsiteX35" fmla="*/ 2122476 w 2169197"/>
                      <a:gd name="connsiteY35" fmla="*/ 607375 h 1621892"/>
                      <a:gd name="connsiteX36" fmla="*/ 2109127 w 2169197"/>
                      <a:gd name="connsiteY36" fmla="*/ 547305 h 1621892"/>
                      <a:gd name="connsiteX37" fmla="*/ 1982312 w 2169197"/>
                      <a:gd name="connsiteY37" fmla="*/ 340397 h 1621892"/>
                      <a:gd name="connsiteX38" fmla="*/ 1895544 w 2169197"/>
                      <a:gd name="connsiteY38" fmla="*/ 240280 h 1621892"/>
                      <a:gd name="connsiteX39" fmla="*/ 1782079 w 2169197"/>
                      <a:gd name="connsiteY39" fmla="*/ 153512 h 1621892"/>
                      <a:gd name="connsiteX40" fmla="*/ 1641915 w 2169197"/>
                      <a:gd name="connsiteY40" fmla="*/ 86768 h 1621892"/>
                      <a:gd name="connsiteX41" fmla="*/ 1388286 w 2169197"/>
                      <a:gd name="connsiteY41" fmla="*/ 26698 h 1621892"/>
                      <a:gd name="connsiteX42" fmla="*/ 1001168 w 2169197"/>
                      <a:gd name="connsiteY42" fmla="*/ 6674 h 1621892"/>
                      <a:gd name="connsiteX43" fmla="*/ 640747 w 2169197"/>
                      <a:gd name="connsiteY43" fmla="*/ 66745 h 1621892"/>
                      <a:gd name="connsiteX44" fmla="*/ 560654 w 2169197"/>
                      <a:gd name="connsiteY44" fmla="*/ 100117 h 1621892"/>
                      <a:gd name="connsiteX45" fmla="*/ 240280 w 2169197"/>
                      <a:gd name="connsiteY45" fmla="*/ 307025 h 1621892"/>
                      <a:gd name="connsiteX46" fmla="*/ 113465 w 2169197"/>
                      <a:gd name="connsiteY46" fmla="*/ 467212 h 1621892"/>
                      <a:gd name="connsiteX47" fmla="*/ 80093 w 2169197"/>
                      <a:gd name="connsiteY47" fmla="*/ 520607 h 1621892"/>
                      <a:gd name="connsiteX48" fmla="*/ 13349 w 2169197"/>
                      <a:gd name="connsiteY48" fmla="*/ 680794 h 1621892"/>
                      <a:gd name="connsiteX49" fmla="*/ 0 w 2169197"/>
                      <a:gd name="connsiteY49" fmla="*/ 727515 h 1621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169197" h="1621892">
                        <a:moveTo>
                          <a:pt x="854330" y="0"/>
                        </a:moveTo>
                        <a:lnTo>
                          <a:pt x="754213" y="26698"/>
                        </a:lnTo>
                        <a:cubicBezTo>
                          <a:pt x="745342" y="29032"/>
                          <a:pt x="735815" y="29466"/>
                          <a:pt x="727515" y="33372"/>
                        </a:cubicBezTo>
                        <a:lnTo>
                          <a:pt x="614049" y="86768"/>
                        </a:lnTo>
                        <a:cubicBezTo>
                          <a:pt x="569553" y="131264"/>
                          <a:pt x="519870" y="171119"/>
                          <a:pt x="480560" y="220257"/>
                        </a:cubicBezTo>
                        <a:cubicBezTo>
                          <a:pt x="465591" y="238968"/>
                          <a:pt x="459675" y="263755"/>
                          <a:pt x="453863" y="287001"/>
                        </a:cubicBezTo>
                        <a:cubicBezTo>
                          <a:pt x="430426" y="380746"/>
                          <a:pt x="442541" y="340988"/>
                          <a:pt x="420490" y="407142"/>
                        </a:cubicBezTo>
                        <a:lnTo>
                          <a:pt x="407141" y="500584"/>
                        </a:lnTo>
                        <a:lnTo>
                          <a:pt x="400467" y="547305"/>
                        </a:lnTo>
                        <a:cubicBezTo>
                          <a:pt x="393217" y="656043"/>
                          <a:pt x="388340" y="672998"/>
                          <a:pt x="400467" y="794260"/>
                        </a:cubicBezTo>
                        <a:cubicBezTo>
                          <a:pt x="402293" y="812515"/>
                          <a:pt x="410218" y="829665"/>
                          <a:pt x="413816" y="847655"/>
                        </a:cubicBezTo>
                        <a:cubicBezTo>
                          <a:pt x="424995" y="903552"/>
                          <a:pt x="414446" y="889595"/>
                          <a:pt x="433839" y="947772"/>
                        </a:cubicBezTo>
                        <a:cubicBezTo>
                          <a:pt x="439197" y="963846"/>
                          <a:pt x="447570" y="978761"/>
                          <a:pt x="453863" y="994493"/>
                        </a:cubicBezTo>
                        <a:cubicBezTo>
                          <a:pt x="493736" y="1094175"/>
                          <a:pt x="450765" y="1007425"/>
                          <a:pt x="527282" y="1141331"/>
                        </a:cubicBezTo>
                        <a:cubicBezTo>
                          <a:pt x="545152" y="1172603"/>
                          <a:pt x="563103" y="1207672"/>
                          <a:pt x="587352" y="1234774"/>
                        </a:cubicBezTo>
                        <a:cubicBezTo>
                          <a:pt x="612528" y="1262911"/>
                          <a:pt x="640747" y="1288169"/>
                          <a:pt x="667445" y="1314867"/>
                        </a:cubicBezTo>
                        <a:cubicBezTo>
                          <a:pt x="719226" y="1366648"/>
                          <a:pt x="723216" y="1375028"/>
                          <a:pt x="800934" y="1421658"/>
                        </a:cubicBezTo>
                        <a:cubicBezTo>
                          <a:pt x="848631" y="1450276"/>
                          <a:pt x="954746" y="1517426"/>
                          <a:pt x="1007842" y="1535124"/>
                        </a:cubicBezTo>
                        <a:lnTo>
                          <a:pt x="1067912" y="1555147"/>
                        </a:lnTo>
                        <a:cubicBezTo>
                          <a:pt x="1138568" y="1580085"/>
                          <a:pt x="1148398" y="1591530"/>
                          <a:pt x="1241448" y="1601869"/>
                        </a:cubicBezTo>
                        <a:lnTo>
                          <a:pt x="1361588" y="1615218"/>
                        </a:lnTo>
                        <a:lnTo>
                          <a:pt x="1421658" y="1621892"/>
                        </a:lnTo>
                        <a:cubicBezTo>
                          <a:pt x="1530674" y="1615218"/>
                          <a:pt x="1639934" y="1611757"/>
                          <a:pt x="1748706" y="1601869"/>
                        </a:cubicBezTo>
                        <a:cubicBezTo>
                          <a:pt x="1779206" y="1599096"/>
                          <a:pt x="1839678" y="1561129"/>
                          <a:pt x="1855498" y="1548473"/>
                        </a:cubicBezTo>
                        <a:cubicBezTo>
                          <a:pt x="1892384" y="1518963"/>
                          <a:pt x="1925364" y="1496608"/>
                          <a:pt x="1955614" y="1461705"/>
                        </a:cubicBezTo>
                        <a:cubicBezTo>
                          <a:pt x="1974274" y="1440174"/>
                          <a:pt x="1991211" y="1417209"/>
                          <a:pt x="2009010" y="1394961"/>
                        </a:cubicBezTo>
                        <a:cubicBezTo>
                          <a:pt x="2017909" y="1383837"/>
                          <a:pt x="2028379" y="1373804"/>
                          <a:pt x="2035708" y="1361588"/>
                        </a:cubicBezTo>
                        <a:cubicBezTo>
                          <a:pt x="2085856" y="1278007"/>
                          <a:pt x="2024105" y="1382860"/>
                          <a:pt x="2075755" y="1288169"/>
                        </a:cubicBezTo>
                        <a:cubicBezTo>
                          <a:pt x="2081967" y="1276780"/>
                          <a:pt x="2090410" y="1266607"/>
                          <a:pt x="2095778" y="1254797"/>
                        </a:cubicBezTo>
                        <a:cubicBezTo>
                          <a:pt x="2101601" y="1241987"/>
                          <a:pt x="2103715" y="1227739"/>
                          <a:pt x="2109127" y="1214750"/>
                        </a:cubicBezTo>
                        <a:cubicBezTo>
                          <a:pt x="2114867" y="1200974"/>
                          <a:pt x="2122476" y="1188053"/>
                          <a:pt x="2129150" y="1174704"/>
                        </a:cubicBezTo>
                        <a:cubicBezTo>
                          <a:pt x="2131375" y="1161355"/>
                          <a:pt x="2132543" y="1147786"/>
                          <a:pt x="2135825" y="1134657"/>
                        </a:cubicBezTo>
                        <a:cubicBezTo>
                          <a:pt x="2139238" y="1121006"/>
                          <a:pt x="2146415" y="1108408"/>
                          <a:pt x="2149174" y="1094610"/>
                        </a:cubicBezTo>
                        <a:cubicBezTo>
                          <a:pt x="2154465" y="1068156"/>
                          <a:pt x="2164659" y="984076"/>
                          <a:pt x="2169197" y="947772"/>
                        </a:cubicBezTo>
                        <a:cubicBezTo>
                          <a:pt x="2167826" y="913496"/>
                          <a:pt x="2166458" y="780964"/>
                          <a:pt x="2155848" y="720841"/>
                        </a:cubicBezTo>
                        <a:cubicBezTo>
                          <a:pt x="2145757" y="663660"/>
                          <a:pt x="2138663" y="665648"/>
                          <a:pt x="2122476" y="607375"/>
                        </a:cubicBezTo>
                        <a:cubicBezTo>
                          <a:pt x="2116986" y="587612"/>
                          <a:pt x="2115954" y="566647"/>
                          <a:pt x="2109127" y="547305"/>
                        </a:cubicBezTo>
                        <a:cubicBezTo>
                          <a:pt x="2089799" y="492544"/>
                          <a:pt x="1986797" y="347018"/>
                          <a:pt x="1982312" y="340397"/>
                        </a:cubicBezTo>
                        <a:cubicBezTo>
                          <a:pt x="1950814" y="293899"/>
                          <a:pt x="1936453" y="278462"/>
                          <a:pt x="1895544" y="240280"/>
                        </a:cubicBezTo>
                        <a:cubicBezTo>
                          <a:pt x="1860591" y="207657"/>
                          <a:pt x="1824633" y="176207"/>
                          <a:pt x="1782079" y="153512"/>
                        </a:cubicBezTo>
                        <a:cubicBezTo>
                          <a:pt x="1736419" y="129160"/>
                          <a:pt x="1692270" y="98694"/>
                          <a:pt x="1641915" y="86768"/>
                        </a:cubicBezTo>
                        <a:cubicBezTo>
                          <a:pt x="1557372" y="66745"/>
                          <a:pt x="1474962" y="32676"/>
                          <a:pt x="1388286" y="26698"/>
                        </a:cubicBezTo>
                        <a:cubicBezTo>
                          <a:pt x="1130322" y="8907"/>
                          <a:pt x="1259362" y="15578"/>
                          <a:pt x="1001168" y="6674"/>
                        </a:cubicBezTo>
                        <a:cubicBezTo>
                          <a:pt x="845872" y="17767"/>
                          <a:pt x="855017" y="13177"/>
                          <a:pt x="640747" y="66745"/>
                        </a:cubicBezTo>
                        <a:cubicBezTo>
                          <a:pt x="612688" y="73760"/>
                          <a:pt x="585914" y="86030"/>
                          <a:pt x="560654" y="100117"/>
                        </a:cubicBezTo>
                        <a:cubicBezTo>
                          <a:pt x="463957" y="154044"/>
                          <a:pt x="328355" y="218951"/>
                          <a:pt x="240280" y="307025"/>
                        </a:cubicBezTo>
                        <a:cubicBezTo>
                          <a:pt x="204629" y="342675"/>
                          <a:pt x="131791" y="437891"/>
                          <a:pt x="113465" y="467212"/>
                        </a:cubicBezTo>
                        <a:cubicBezTo>
                          <a:pt x="102341" y="485010"/>
                          <a:pt x="89001" y="501603"/>
                          <a:pt x="80093" y="520607"/>
                        </a:cubicBezTo>
                        <a:cubicBezTo>
                          <a:pt x="55542" y="572984"/>
                          <a:pt x="34231" y="626849"/>
                          <a:pt x="13349" y="680794"/>
                        </a:cubicBezTo>
                        <a:cubicBezTo>
                          <a:pt x="7502" y="695899"/>
                          <a:pt x="0" y="727515"/>
                          <a:pt x="0" y="727515"/>
                        </a:cubicBezTo>
                      </a:path>
                    </a:pathLst>
                  </a:cu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86085754"/>
      </p:ext>
    </p:extLst>
  </p:cSld>
  <p:clrMapOvr>
    <a:masterClrMapping/>
  </p:clrMapOvr>
  <p:extLst>
    <p:ext uri="{6950BFC3-D8DA-4A85-94F7-54DA5524770B}">
      <p188:commentRel xmlns:p188="http://schemas.microsoft.com/office/powerpoint/2018/8/main" r:id="rId3"/>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6B189C5-72FA-9AF1-0C7A-3D3A2D543F34}"/>
              </a:ext>
            </a:extLst>
          </p:cNvPr>
          <p:cNvSpPr>
            <a:spLocks noGrp="1"/>
          </p:cNvSpPr>
          <p:nvPr>
            <p:ph type="title"/>
          </p:nvPr>
        </p:nvSpPr>
        <p:spPr/>
        <p:txBody>
          <a:bodyPr/>
          <a:lstStyle/>
          <a:p>
            <a:r>
              <a:rPr lang="nl-NL"/>
              <a:t>Dank voor jullie aandacht</a:t>
            </a:r>
          </a:p>
        </p:txBody>
      </p:sp>
      <p:sp>
        <p:nvSpPr>
          <p:cNvPr id="5" name="Tijdelijke aanduiding voor tekst 4">
            <a:extLst>
              <a:ext uri="{FF2B5EF4-FFF2-40B4-BE49-F238E27FC236}">
                <a16:creationId xmlns:a16="http://schemas.microsoft.com/office/drawing/2014/main" id="{E286BB88-42A8-62B5-DCAA-7983768D8DCC}"/>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1759560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6B189C5-72FA-9AF1-0C7A-3D3A2D543F34}"/>
              </a:ext>
            </a:extLst>
          </p:cNvPr>
          <p:cNvSpPr>
            <a:spLocks noGrp="1"/>
          </p:cNvSpPr>
          <p:nvPr>
            <p:ph type="title"/>
          </p:nvPr>
        </p:nvSpPr>
        <p:spPr>
          <a:xfrm>
            <a:off x="839786" y="1793535"/>
            <a:ext cx="7912327" cy="2256971"/>
          </a:xfrm>
        </p:spPr>
        <p:txBody>
          <a:bodyPr anchor="b">
            <a:normAutofit/>
          </a:bodyPr>
          <a:lstStyle/>
          <a:p>
            <a:pPr>
              <a:lnSpc>
                <a:spcPct val="120000"/>
              </a:lnSpc>
            </a:pPr>
            <a:r>
              <a:rPr lang="nl-NL" sz="2400" u="none" strike="noStrike">
                <a:solidFill>
                  <a:schemeClr val="bg1"/>
                </a:solidFill>
                <a:effectLst/>
                <a:latin typeface="Fira Sans Medium" panose="020B0503050000020004" pitchFamily="34" charset="0"/>
              </a:rPr>
              <a:t>Hoe kan ik deelnemen?</a:t>
            </a:r>
            <a:br>
              <a:rPr lang="nl-NL" sz="1800" u="none" strike="noStrike">
                <a:solidFill>
                  <a:schemeClr val="bg1"/>
                </a:solidFill>
                <a:effectLst/>
                <a:latin typeface="Fira Sans Medium" panose="020B0503050000020004" pitchFamily="34" charset="0"/>
              </a:rPr>
            </a:br>
            <a:r>
              <a:rPr lang="nl-NL" sz="1800" u="none" strike="noStrike">
                <a:solidFill>
                  <a:schemeClr val="bg1"/>
                </a:solidFill>
                <a:effectLst/>
                <a:latin typeface="Fira Sans Light" panose="020B0403050000020004" pitchFamily="34" charset="0"/>
              </a:rPr>
              <a:t>De werkgroep vindt elke twee weken plaats op dinsdag van 10:00 tot 11:00. </a:t>
            </a:r>
            <a:br>
              <a:rPr lang="nl-NL" sz="1800" u="none" strike="noStrike">
                <a:solidFill>
                  <a:schemeClr val="bg1"/>
                </a:solidFill>
                <a:effectLst/>
                <a:latin typeface="Fira Sans Light" panose="020B0403050000020004" pitchFamily="34" charset="0"/>
              </a:rPr>
            </a:br>
            <a:r>
              <a:rPr lang="nl-NL" sz="1800" u="none" strike="noStrike">
                <a:solidFill>
                  <a:schemeClr val="bg1"/>
                </a:solidFill>
                <a:effectLst/>
                <a:latin typeface="Fira Sans Light" panose="020B0403050000020004" pitchFamily="34" charset="0"/>
              </a:rPr>
              <a:t>Deelname kan </a:t>
            </a:r>
            <a:r>
              <a:rPr lang="nl-NL" sz="1800" u="none" strike="noStrike">
                <a:solidFill>
                  <a:schemeClr val="bg1"/>
                </a:solidFill>
                <a:effectLst/>
                <a:latin typeface="Fira Sans" panose="020B0503050000020004" pitchFamily="34" charset="0"/>
              </a:rPr>
              <a:t>online</a:t>
            </a:r>
            <a:r>
              <a:rPr lang="nl-NL" sz="1800" u="none" strike="noStrike">
                <a:solidFill>
                  <a:schemeClr val="bg1"/>
                </a:solidFill>
                <a:effectLst/>
                <a:latin typeface="Fira Sans Light" panose="020B0403050000020004" pitchFamily="34" charset="0"/>
              </a:rPr>
              <a:t> of </a:t>
            </a:r>
            <a:r>
              <a:rPr lang="nl-NL" sz="1800" u="none" strike="noStrike">
                <a:solidFill>
                  <a:schemeClr val="bg1"/>
                </a:solidFill>
                <a:effectLst/>
                <a:latin typeface="Fira Sans Medium" panose="020B0503050000020004" pitchFamily="34" charset="0"/>
              </a:rPr>
              <a:t>fysiek op </a:t>
            </a:r>
            <a:r>
              <a:rPr lang="nl-NL" sz="1800" u="none" strike="noStrike" err="1">
                <a:solidFill>
                  <a:schemeClr val="bg1"/>
                </a:solidFill>
                <a:effectLst/>
                <a:latin typeface="Fira Sans Medium" panose="020B0503050000020004" pitchFamily="34" charset="0"/>
              </a:rPr>
              <a:t>dev.loer</a:t>
            </a:r>
            <a:r>
              <a:rPr lang="nl-NL" sz="1800" u="none" strike="noStrike">
                <a:solidFill>
                  <a:schemeClr val="bg1"/>
                </a:solidFill>
                <a:effectLst/>
                <a:latin typeface="Fira Sans Light" panose="020B0403050000020004" pitchFamily="34" charset="0"/>
              </a:rPr>
              <a:t> (bij </a:t>
            </a:r>
            <a:r>
              <a:rPr lang="nl-NL" sz="1800" u="none" strike="noStrike" err="1">
                <a:solidFill>
                  <a:schemeClr val="bg1"/>
                </a:solidFill>
                <a:effectLst/>
                <a:latin typeface="Fira Sans Light" panose="020B0403050000020004" pitchFamily="34" charset="0"/>
              </a:rPr>
              <a:t>Digilab</a:t>
            </a:r>
            <a:r>
              <a:rPr lang="nl-NL" sz="1800" u="none" strike="noStrike">
                <a:solidFill>
                  <a:schemeClr val="bg1"/>
                </a:solidFill>
                <a:effectLst/>
                <a:latin typeface="Fira Sans Light" panose="020B0403050000020004" pitchFamily="34" charset="0"/>
              </a:rPr>
              <a:t>): </a:t>
            </a:r>
            <a:r>
              <a:rPr lang="nl-NL" sz="1800" u="none" strike="noStrike">
                <a:effectLst/>
                <a:latin typeface="Fira Sans Light" panose="020B0403050000020004" pitchFamily="34" charset="0"/>
                <a:hlinkClick r:id="rId3">
                  <a:extLst>
                    <a:ext uri="{A12FA001-AC4F-418D-AE19-62706E023703}">
                      <ahyp:hlinkClr xmlns:ahyp="http://schemas.microsoft.com/office/drawing/2018/hyperlinkcolor" val="tx"/>
                    </a:ext>
                  </a:extLst>
                </a:hlinkClick>
              </a:rPr>
              <a:t>Catharijnesingel 55, 3511 GD Utrech</a:t>
            </a:r>
            <a:r>
              <a:rPr lang="nl-NL" sz="1800" u="none" strike="noStrike">
                <a:solidFill>
                  <a:schemeClr val="bg1"/>
                </a:solidFill>
                <a:effectLst/>
                <a:latin typeface="Fira Sans Light" panose="020B0403050000020004" pitchFamily="34" charset="0"/>
              </a:rPr>
              <a:t>t</a:t>
            </a:r>
            <a:r>
              <a:rPr lang="nl-NL" sz="1800">
                <a:solidFill>
                  <a:schemeClr val="bg1"/>
                </a:solidFill>
                <a:latin typeface="Fira Sans Light" panose="020B0403050000020004" pitchFamily="34" charset="0"/>
              </a:rPr>
              <a:t>, g</a:t>
            </a:r>
            <a:r>
              <a:rPr lang="nl-NL" sz="1800" u="none" strike="noStrike">
                <a:solidFill>
                  <a:schemeClr val="bg1"/>
                </a:solidFill>
                <a:effectLst/>
                <a:latin typeface="Fira Sans Light" panose="020B0403050000020004" pitchFamily="34" charset="0"/>
              </a:rPr>
              <a:t>ebouw </a:t>
            </a:r>
            <a:r>
              <a:rPr lang="nl-NL" sz="1800" u="none" strike="noStrike" err="1">
                <a:solidFill>
                  <a:schemeClr val="bg1"/>
                </a:solidFill>
                <a:effectLst/>
                <a:latin typeface="Fira Sans Light" panose="020B0403050000020004" pitchFamily="34" charset="0"/>
              </a:rPr>
              <a:t>Trindeborch</a:t>
            </a:r>
            <a:r>
              <a:rPr lang="nl-NL" sz="1800" u="none" strike="noStrike">
                <a:solidFill>
                  <a:schemeClr val="bg1"/>
                </a:solidFill>
                <a:effectLst/>
                <a:latin typeface="Fira Sans Light" panose="020B0403050000020004" pitchFamily="34" charset="0"/>
              </a:rPr>
              <a:t>, 5e verdieping</a:t>
            </a:r>
            <a:br>
              <a:rPr lang="nl-NL" sz="1800" u="none" strike="noStrike">
                <a:solidFill>
                  <a:schemeClr val="bg1"/>
                </a:solidFill>
                <a:effectLst/>
                <a:latin typeface="Fira Sans Light" panose="020B0403050000020004" pitchFamily="34" charset="0"/>
              </a:rPr>
            </a:br>
            <a:br>
              <a:rPr kumimoji="0" lang="nl-NL" altLang="nl-NL" sz="1800" cap="none" normalizeH="0" baseline="0">
                <a:ln>
                  <a:noFill/>
                </a:ln>
                <a:solidFill>
                  <a:schemeClr val="bg1"/>
                </a:solidFill>
                <a:latin typeface="Fira Sans Light" panose="020B0403050000020004" pitchFamily="34" charset="0"/>
              </a:rPr>
            </a:br>
            <a:r>
              <a:rPr kumimoji="0" lang="nl-NL" altLang="nl-NL" sz="1800" cap="none" normalizeH="0" baseline="0">
                <a:ln>
                  <a:noFill/>
                </a:ln>
                <a:solidFill>
                  <a:schemeClr val="bg1"/>
                </a:solidFill>
                <a:latin typeface="Fira Sans Light" panose="020B0403050000020004" pitchFamily="34" charset="0"/>
              </a:rPr>
              <a:t>Komende </a:t>
            </a:r>
            <a:r>
              <a:rPr lang="nl-NL" altLang="nl-NL" sz="1800">
                <a:solidFill>
                  <a:schemeClr val="bg1"/>
                </a:solidFill>
                <a:latin typeface="Fira Sans Light" panose="020B0403050000020004" pitchFamily="34" charset="0"/>
              </a:rPr>
              <a:t>bijeenkomsten: </a:t>
            </a:r>
            <a:r>
              <a:rPr kumimoji="0" lang="nl-NL" altLang="nl-NL" sz="1800" u="none" strike="noStrike" cap="none" normalizeH="0" baseline="0">
                <a:ln>
                  <a:noFill/>
                </a:ln>
                <a:solidFill>
                  <a:schemeClr val="bg1"/>
                </a:solidFill>
                <a:effectLst/>
                <a:latin typeface="Fira Sans Light" panose="020B0403050000020004" pitchFamily="34" charset="0"/>
              </a:rPr>
              <a:t>22 april en 6 mei</a:t>
            </a:r>
            <a:endParaRPr lang="nl-NL" sz="1800"/>
          </a:p>
        </p:txBody>
      </p:sp>
      <p:pic>
        <p:nvPicPr>
          <p:cNvPr id="3" name="Graphic 2">
            <a:extLst>
              <a:ext uri="{FF2B5EF4-FFF2-40B4-BE49-F238E27FC236}">
                <a16:creationId xmlns:a16="http://schemas.microsoft.com/office/drawing/2014/main" id="{93FCCD66-1257-428E-2C9A-E92BB94B56F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18575" y="2366343"/>
            <a:ext cx="2433638" cy="2433638"/>
          </a:xfrm>
          <a:prstGeom prst="rect">
            <a:avLst/>
          </a:prstGeom>
        </p:spPr>
      </p:pic>
      <p:sp>
        <p:nvSpPr>
          <p:cNvPr id="8" name="Text Placeholder 3">
            <a:extLst>
              <a:ext uri="{FF2B5EF4-FFF2-40B4-BE49-F238E27FC236}">
                <a16:creationId xmlns:a16="http://schemas.microsoft.com/office/drawing/2014/main" id="{50BB9A72-372B-ECB3-A76E-6134E88EA907}"/>
              </a:ext>
            </a:extLst>
          </p:cNvPr>
          <p:cNvSpPr>
            <a:spLocks noGrp="1"/>
          </p:cNvSpPr>
          <p:nvPr>
            <p:ph type="body" sz="half" idx="2"/>
          </p:nvPr>
        </p:nvSpPr>
        <p:spPr>
          <a:xfrm>
            <a:off x="839787" y="4050506"/>
            <a:ext cx="10053183" cy="2183380"/>
          </a:xfrm>
        </p:spPr>
        <p:txBody>
          <a:bodyPr>
            <a:normAutofit fontScale="92500" lnSpcReduction="10000"/>
          </a:bodyPr>
          <a:lstStyle/>
          <a:p>
            <a:r>
              <a:rPr lang="en-US" sz="2400">
                <a:latin typeface="Fira Sans Medium" panose="020B0503050000020004" pitchFamily="34" charset="0"/>
              </a:rPr>
              <a:t>Michiel Trimpe</a:t>
            </a:r>
            <a:br>
              <a:rPr lang="en-US" sz="2400">
                <a:latin typeface="Fira Sans Medium" panose="020B0503050000020004" pitchFamily="34" charset="0"/>
              </a:rPr>
            </a:br>
            <a:r>
              <a:rPr lang="en-US" sz="1600">
                <a:latin typeface="Fira Sans Medium" panose="020B0503050000020004" pitchFamily="34" charset="0"/>
              </a:rPr>
              <a:t>solution architect FTV</a:t>
            </a:r>
            <a:br>
              <a:rPr lang="en-US"/>
            </a:br>
            <a:r>
              <a:rPr lang="en-US"/>
              <a:t>     </a:t>
            </a:r>
            <a:r>
              <a:rPr lang="en-US">
                <a:hlinkClick r:id="rId6">
                  <a:extLst>
                    <a:ext uri="{A12FA001-AC4F-418D-AE19-62706E023703}">
                      <ahyp:hlinkClr xmlns:ahyp="http://schemas.microsoft.com/office/drawing/2018/hyperlinkcolor" val="tx"/>
                    </a:ext>
                  </a:extLst>
                </a:hlinkClick>
              </a:rPr>
              <a:t>michiel.trimpe@vng.nl</a:t>
            </a:r>
            <a:r>
              <a:rPr lang="en-US"/>
              <a:t> </a:t>
            </a:r>
          </a:p>
          <a:p>
            <a:r>
              <a:rPr lang="en-US"/>
              <a:t>     </a:t>
            </a:r>
            <a:r>
              <a:rPr lang="en-US">
                <a:hlinkClick r:id="rId7">
                  <a:extLst>
                    <a:ext uri="{A12FA001-AC4F-418D-AE19-62706E023703}">
                      <ahyp:hlinkClr xmlns:ahyp="http://schemas.microsoft.com/office/drawing/2018/hyperlinkcolor" val="tx"/>
                    </a:ext>
                  </a:extLst>
                </a:hlinkClick>
              </a:rPr>
              <a:t>vng-realisatie.github.io/ftv/</a:t>
            </a:r>
            <a:endParaRPr lang="en-US"/>
          </a:p>
          <a:p>
            <a:r>
              <a:rPr lang="en-US"/>
              <a:t>     </a:t>
            </a:r>
            <a:r>
              <a:rPr lang="en-US">
                <a:hlinkClick r:id="rId8">
                  <a:extLst>
                    <a:ext uri="{A12FA001-AC4F-418D-AE19-62706E023703}">
                      <ahyp:hlinkClr xmlns:ahyp="http://schemas.microsoft.com/office/drawing/2018/hyperlinkcolor" val="tx"/>
                    </a:ext>
                  </a:extLst>
                </a:hlinkClick>
              </a:rPr>
              <a:t>https://github.com/VNG-Realisatie/ftv</a:t>
            </a:r>
            <a:br>
              <a:rPr lang="en-US"/>
            </a:br>
            <a:r>
              <a:rPr lang="en-US"/>
              <a:t>     </a:t>
            </a:r>
            <a:r>
              <a:rPr lang="en-US">
                <a:hlinkClick r:id="rId9">
                  <a:extLst>
                    <a:ext uri="{A12FA001-AC4F-418D-AE19-62706E023703}">
                      <ahyp:hlinkClr xmlns:ahyp="http://schemas.microsoft.com/office/drawing/2018/hyperlinkcolor" val="tx"/>
                    </a:ext>
                  </a:extLst>
                </a:hlinkClick>
              </a:rPr>
              <a:t>https://digilab.overheid.nl/chat/digilab/channels/federatieve-toegangsverlening</a:t>
            </a:r>
            <a:endParaRPr lang="en-US"/>
          </a:p>
        </p:txBody>
      </p:sp>
      <p:pic>
        <p:nvPicPr>
          <p:cNvPr id="16" name="Graphic 15">
            <a:extLst>
              <a:ext uri="{FF2B5EF4-FFF2-40B4-BE49-F238E27FC236}">
                <a16:creationId xmlns:a16="http://schemas.microsoft.com/office/drawing/2014/main" id="{B7A81BE2-61D0-70D2-0524-C2B2D21F198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1700" y="4816671"/>
            <a:ext cx="190500" cy="228600"/>
          </a:xfrm>
          <a:prstGeom prst="rect">
            <a:avLst/>
          </a:prstGeom>
        </p:spPr>
      </p:pic>
      <p:pic>
        <p:nvPicPr>
          <p:cNvPr id="18" name="Graphic 17">
            <a:extLst>
              <a:ext uri="{FF2B5EF4-FFF2-40B4-BE49-F238E27FC236}">
                <a16:creationId xmlns:a16="http://schemas.microsoft.com/office/drawing/2014/main" id="{66B4BB8F-4763-EE8D-B86D-17F56D54D6A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20750" y="5710127"/>
            <a:ext cx="190500" cy="190500"/>
          </a:xfrm>
          <a:prstGeom prst="rect">
            <a:avLst/>
          </a:prstGeom>
        </p:spPr>
      </p:pic>
      <p:pic>
        <p:nvPicPr>
          <p:cNvPr id="20" name="Graphic 19">
            <a:extLst>
              <a:ext uri="{FF2B5EF4-FFF2-40B4-BE49-F238E27FC236}">
                <a16:creationId xmlns:a16="http://schemas.microsoft.com/office/drawing/2014/main" id="{9E76CE60-70F0-036D-5E0C-1A51AF18D38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20750" y="6003474"/>
            <a:ext cx="190500" cy="190500"/>
          </a:xfrm>
          <a:prstGeom prst="rect">
            <a:avLst/>
          </a:prstGeom>
        </p:spPr>
      </p:pic>
      <p:sp>
        <p:nvSpPr>
          <p:cNvPr id="26" name="Title 1">
            <a:extLst>
              <a:ext uri="{FF2B5EF4-FFF2-40B4-BE49-F238E27FC236}">
                <a16:creationId xmlns:a16="http://schemas.microsoft.com/office/drawing/2014/main" id="{9D3DF0A0-0753-D236-4B07-B3033700F73F}"/>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baseline="0">
                <a:solidFill>
                  <a:schemeClr val="bg1"/>
                </a:solidFill>
                <a:latin typeface="Fira Sans SemiBold" panose="020B0503050000020004" pitchFamily="34" charset="0"/>
                <a:ea typeface="+mj-ea"/>
                <a:cs typeface="+mj-cs"/>
              </a:defRPr>
            </a:lvl1pPr>
          </a:lstStyle>
          <a:p>
            <a:r>
              <a:rPr lang="en-US" sz="4000">
                <a:latin typeface="Fira Sans SemiBold"/>
              </a:rPr>
              <a:t>Dank </a:t>
            </a:r>
            <a:r>
              <a:rPr lang="en-US" sz="4000" err="1">
                <a:latin typeface="Fira Sans SemiBold"/>
              </a:rPr>
              <a:t>voor</a:t>
            </a:r>
            <a:r>
              <a:rPr lang="en-US" sz="4000">
                <a:latin typeface="Fira Sans SemiBold"/>
              </a:rPr>
              <a:t> </a:t>
            </a:r>
            <a:r>
              <a:rPr lang="en-US" sz="4000" err="1">
                <a:latin typeface="Fira Sans SemiBold"/>
              </a:rPr>
              <a:t>jullie</a:t>
            </a:r>
            <a:r>
              <a:rPr lang="en-US" sz="4000">
                <a:latin typeface="Fira Sans SemiBold"/>
              </a:rPr>
              <a:t> </a:t>
            </a:r>
            <a:r>
              <a:rPr lang="en-US" sz="4000" err="1">
                <a:latin typeface="Fira Sans SemiBold"/>
              </a:rPr>
              <a:t>aandacht</a:t>
            </a:r>
            <a:endParaRPr lang="en-US" sz="4000"/>
          </a:p>
        </p:txBody>
      </p:sp>
      <p:pic>
        <p:nvPicPr>
          <p:cNvPr id="31" name="Graphic 30">
            <a:extLst>
              <a:ext uri="{FF2B5EF4-FFF2-40B4-BE49-F238E27FC236}">
                <a16:creationId xmlns:a16="http://schemas.microsoft.com/office/drawing/2014/main" id="{32F60832-2A0E-6F68-5103-009F7A9DCB6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20750" y="5219079"/>
            <a:ext cx="228600" cy="228600"/>
          </a:xfrm>
          <a:prstGeom prst="rect">
            <a:avLst/>
          </a:prstGeom>
        </p:spPr>
      </p:pic>
    </p:spTree>
    <p:extLst>
      <p:ext uri="{BB962C8B-B14F-4D97-AF65-F5344CB8AC3E}">
        <p14:creationId xmlns:p14="http://schemas.microsoft.com/office/powerpoint/2010/main" val="932941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460B6-613A-24CA-85F0-3ACD76DC42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629339-40FA-6D2F-9E7A-E6060E7E60E4}"/>
              </a:ext>
            </a:extLst>
          </p:cNvPr>
          <p:cNvSpPr>
            <a:spLocks noGrp="1"/>
          </p:cNvSpPr>
          <p:nvPr>
            <p:ph type="title"/>
          </p:nvPr>
        </p:nvSpPr>
        <p:spPr/>
        <p:txBody>
          <a:bodyPr/>
          <a:lstStyle/>
          <a:p>
            <a:r>
              <a:rPr lang="en-US" err="1">
                <a:solidFill>
                  <a:schemeClr val="bg1"/>
                </a:solidFill>
                <a:latin typeface="Fira Sans SemiBold"/>
              </a:rPr>
              <a:t>Traditioneel</a:t>
            </a:r>
            <a:r>
              <a:rPr lang="en-US">
                <a:solidFill>
                  <a:schemeClr val="bg1"/>
                </a:solidFill>
                <a:latin typeface="Fira Sans SemiBold"/>
              </a:rPr>
              <a:t>: Embedded Authorization</a:t>
            </a:r>
          </a:p>
        </p:txBody>
      </p:sp>
      <p:sp>
        <p:nvSpPr>
          <p:cNvPr id="3" name="Rectangle 2">
            <a:extLst>
              <a:ext uri="{FF2B5EF4-FFF2-40B4-BE49-F238E27FC236}">
                <a16:creationId xmlns:a16="http://schemas.microsoft.com/office/drawing/2014/main" id="{DC055AF1-8C92-5C1C-DD23-67240696C2DB}"/>
              </a:ext>
            </a:extLst>
          </p:cNvPr>
          <p:cNvSpPr/>
          <p:nvPr/>
        </p:nvSpPr>
        <p:spPr>
          <a:xfrm>
            <a:off x="826932" y="2543871"/>
            <a:ext cx="3645048" cy="16085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1600">
                <a:solidFill>
                  <a:srgbClr val="000000"/>
                </a:solidFill>
                <a:latin typeface="Fira Sans"/>
                <a:cs typeface="Arial"/>
              </a:rPr>
              <a:t>In </a:t>
            </a:r>
            <a:r>
              <a:rPr lang="en-US" sz="1600" err="1">
                <a:solidFill>
                  <a:srgbClr val="000000"/>
                </a:solidFill>
                <a:latin typeface="Fira Sans"/>
                <a:cs typeface="Arial"/>
              </a:rPr>
              <a:t>applicaties</a:t>
            </a:r>
            <a:r>
              <a:rPr lang="en-US" sz="1600">
                <a:solidFill>
                  <a:srgbClr val="000000"/>
                </a:solidFill>
                <a:latin typeface="Fira Sans"/>
                <a:cs typeface="Arial"/>
              </a:rPr>
              <a:t> </a:t>
            </a:r>
            <a:r>
              <a:rPr lang="en-US" sz="1600" err="1">
                <a:solidFill>
                  <a:srgbClr val="000000"/>
                </a:solidFill>
                <a:latin typeface="Fira Sans"/>
                <a:cs typeface="Arial"/>
              </a:rPr>
              <a:t>worden</a:t>
            </a:r>
            <a:r>
              <a:rPr lang="en-US" sz="1600">
                <a:solidFill>
                  <a:srgbClr val="000000"/>
                </a:solidFill>
                <a:latin typeface="Fira Sans"/>
                <a:cs typeface="Arial"/>
              </a:rPr>
              <a:t> </a:t>
            </a:r>
            <a:r>
              <a:rPr lang="en-US" sz="1600" err="1">
                <a:solidFill>
                  <a:srgbClr val="000000"/>
                </a:solidFill>
                <a:latin typeface="Fira Sans"/>
                <a:cs typeface="Arial"/>
              </a:rPr>
              <a:t>beleid</a:t>
            </a:r>
            <a:r>
              <a:rPr lang="en-US" sz="1600">
                <a:solidFill>
                  <a:srgbClr val="000000"/>
                </a:solidFill>
                <a:latin typeface="Fira Sans"/>
                <a:cs typeface="Arial"/>
              </a:rPr>
              <a:t> </a:t>
            </a:r>
            <a:r>
              <a:rPr lang="en-US" sz="1600" err="1">
                <a:solidFill>
                  <a:srgbClr val="000000"/>
                </a:solidFill>
                <a:latin typeface="Fira Sans"/>
                <a:cs typeface="Arial"/>
              </a:rPr>
              <a:t>en</a:t>
            </a:r>
            <a:r>
              <a:rPr lang="en-US" sz="1600">
                <a:solidFill>
                  <a:srgbClr val="000000"/>
                </a:solidFill>
                <a:latin typeface="Fira Sans"/>
                <a:cs typeface="Arial"/>
              </a:rPr>
              <a:t> </a:t>
            </a:r>
            <a:r>
              <a:rPr lang="en-US" sz="1600" err="1">
                <a:solidFill>
                  <a:srgbClr val="000000"/>
                </a:solidFill>
                <a:latin typeface="Fira Sans"/>
                <a:cs typeface="Arial"/>
              </a:rPr>
              <a:t>beheersinterfaces</a:t>
            </a:r>
            <a:r>
              <a:rPr lang="en-US" sz="1600">
                <a:solidFill>
                  <a:srgbClr val="000000"/>
                </a:solidFill>
                <a:latin typeface="Fira Sans"/>
                <a:cs typeface="Arial"/>
              </a:rPr>
              <a:t> </a:t>
            </a:r>
            <a:r>
              <a:rPr lang="en-US" sz="1600" err="1">
                <a:solidFill>
                  <a:srgbClr val="000000"/>
                </a:solidFill>
                <a:latin typeface="Fira Sans"/>
                <a:cs typeface="Arial"/>
              </a:rPr>
              <a:t>voor</a:t>
            </a:r>
            <a:r>
              <a:rPr lang="en-US" sz="1600">
                <a:solidFill>
                  <a:srgbClr val="000000"/>
                </a:solidFill>
                <a:latin typeface="Fira Sans"/>
                <a:cs typeface="Arial"/>
              </a:rPr>
              <a:t> </a:t>
            </a:r>
            <a:r>
              <a:rPr lang="en-US" sz="1600" err="1">
                <a:solidFill>
                  <a:srgbClr val="000000"/>
                </a:solidFill>
                <a:latin typeface="Fira Sans"/>
                <a:cs typeface="Arial"/>
              </a:rPr>
              <a:t>toegang</a:t>
            </a:r>
            <a:r>
              <a:rPr lang="en-US" sz="1600">
                <a:solidFill>
                  <a:srgbClr val="000000"/>
                </a:solidFill>
                <a:latin typeface="Fira Sans"/>
                <a:cs typeface="Arial"/>
              </a:rPr>
              <a:t> </a:t>
            </a:r>
            <a:r>
              <a:rPr lang="en-US" sz="1600" err="1">
                <a:solidFill>
                  <a:srgbClr val="000000"/>
                </a:solidFill>
                <a:latin typeface="Fira Sans"/>
                <a:cs typeface="Arial"/>
              </a:rPr>
              <a:t>gecodeerd</a:t>
            </a:r>
            <a:r>
              <a:rPr lang="en-US" sz="1600">
                <a:solidFill>
                  <a:srgbClr val="000000"/>
                </a:solidFill>
                <a:latin typeface="Fira Sans"/>
                <a:cs typeface="Arial"/>
              </a:rPr>
              <a:t>. </a:t>
            </a:r>
            <a:endParaRPr lang="en-US"/>
          </a:p>
          <a:p>
            <a:br>
              <a:rPr lang="en-US" sz="1600">
                <a:latin typeface="Fira Sans"/>
                <a:cs typeface="Arial"/>
              </a:rPr>
            </a:br>
            <a:r>
              <a:rPr lang="en-US" sz="1600" err="1">
                <a:solidFill>
                  <a:srgbClr val="000000"/>
                </a:solidFill>
                <a:latin typeface="Fira Sans"/>
                <a:cs typeface="Arial"/>
              </a:rPr>
              <a:t>Applicatie</a:t>
            </a:r>
            <a:r>
              <a:rPr lang="en-US" sz="1600">
                <a:solidFill>
                  <a:srgbClr val="000000"/>
                </a:solidFill>
                <a:latin typeface="Fira Sans"/>
                <a:cs typeface="Arial"/>
              </a:rPr>
              <a:t> </a:t>
            </a:r>
            <a:r>
              <a:rPr lang="en-US" sz="1600" err="1">
                <a:solidFill>
                  <a:srgbClr val="000000"/>
                </a:solidFill>
                <a:latin typeface="Fira Sans"/>
                <a:cs typeface="Arial"/>
              </a:rPr>
              <a:t>rollen</a:t>
            </a:r>
            <a:r>
              <a:rPr lang="en-US" sz="1600">
                <a:solidFill>
                  <a:srgbClr val="000000"/>
                </a:solidFill>
                <a:latin typeface="Fira Sans"/>
                <a:cs typeface="Arial"/>
              </a:rPr>
              <a:t> </a:t>
            </a:r>
            <a:r>
              <a:rPr lang="en-US" sz="1600" err="1">
                <a:solidFill>
                  <a:srgbClr val="000000"/>
                </a:solidFill>
                <a:latin typeface="Fira Sans"/>
                <a:cs typeface="Arial"/>
              </a:rPr>
              <a:t>worden</a:t>
            </a:r>
            <a:r>
              <a:rPr lang="en-US" sz="1600">
                <a:solidFill>
                  <a:srgbClr val="000000"/>
                </a:solidFill>
                <a:latin typeface="Fira Sans"/>
                <a:cs typeface="Arial"/>
              </a:rPr>
              <a:t> </a:t>
            </a:r>
            <a:r>
              <a:rPr lang="en-US" sz="1600" err="1">
                <a:solidFill>
                  <a:srgbClr val="000000"/>
                </a:solidFill>
                <a:latin typeface="Fira Sans"/>
                <a:cs typeface="Arial"/>
              </a:rPr>
              <a:t>aan</a:t>
            </a:r>
            <a:r>
              <a:rPr lang="en-US" sz="1600">
                <a:solidFill>
                  <a:srgbClr val="000000"/>
                </a:solidFill>
                <a:latin typeface="Fira Sans"/>
                <a:cs typeface="Arial"/>
              </a:rPr>
              <a:t> IGA/AD </a:t>
            </a:r>
            <a:r>
              <a:rPr lang="en-US" sz="1600" err="1">
                <a:solidFill>
                  <a:srgbClr val="000000"/>
                </a:solidFill>
                <a:latin typeface="Fira Sans"/>
                <a:cs typeface="Arial"/>
              </a:rPr>
              <a:t>gekoppeld</a:t>
            </a:r>
            <a:r>
              <a:rPr lang="en-US" sz="1600">
                <a:solidFill>
                  <a:srgbClr val="000000"/>
                </a:solidFill>
                <a:latin typeface="Fira Sans"/>
                <a:cs typeface="Arial"/>
              </a:rPr>
              <a:t> </a:t>
            </a:r>
            <a:r>
              <a:rPr lang="en-US" sz="1600" err="1">
                <a:solidFill>
                  <a:srgbClr val="000000"/>
                </a:solidFill>
                <a:latin typeface="Fira Sans"/>
                <a:cs typeface="Arial"/>
              </a:rPr>
              <a:t>waar</a:t>
            </a:r>
            <a:r>
              <a:rPr lang="en-US" sz="1600">
                <a:solidFill>
                  <a:srgbClr val="000000"/>
                </a:solidFill>
                <a:latin typeface="Fira Sans"/>
                <a:cs typeface="Arial"/>
              </a:rPr>
              <a:t> </a:t>
            </a:r>
            <a:r>
              <a:rPr lang="en-US" sz="1600" err="1">
                <a:solidFill>
                  <a:srgbClr val="000000"/>
                </a:solidFill>
                <a:latin typeface="Fira Sans"/>
                <a:cs typeface="Arial"/>
              </a:rPr>
              <a:t>mogelijk</a:t>
            </a:r>
            <a:r>
              <a:rPr lang="en-US" sz="1600">
                <a:solidFill>
                  <a:srgbClr val="000000"/>
                </a:solidFill>
                <a:latin typeface="Fira Sans"/>
                <a:cs typeface="Arial"/>
              </a:rPr>
              <a:t> .</a:t>
            </a:r>
            <a:endParaRPr lang="en-US"/>
          </a:p>
        </p:txBody>
      </p:sp>
      <p:sp>
        <p:nvSpPr>
          <p:cNvPr id="5" name="Rectangle 4">
            <a:extLst>
              <a:ext uri="{FF2B5EF4-FFF2-40B4-BE49-F238E27FC236}">
                <a16:creationId xmlns:a16="http://schemas.microsoft.com/office/drawing/2014/main" id="{D434808F-1B15-8ECB-EE15-7A07C9B41D85}"/>
              </a:ext>
            </a:extLst>
          </p:cNvPr>
          <p:cNvSpPr/>
          <p:nvPr/>
        </p:nvSpPr>
        <p:spPr>
          <a:xfrm>
            <a:off x="8880790" y="1721631"/>
            <a:ext cx="3109503" cy="21579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1600">
                <a:solidFill>
                  <a:srgbClr val="000000"/>
                </a:solidFill>
                <a:latin typeface="Fira Sans"/>
                <a:cs typeface="Arial"/>
              </a:rPr>
              <a:t>Beheer </a:t>
            </a:r>
            <a:r>
              <a:rPr lang="en-US" sz="1600" err="1">
                <a:solidFill>
                  <a:srgbClr val="000000"/>
                </a:solidFill>
                <a:latin typeface="Fira Sans"/>
                <a:cs typeface="Arial"/>
              </a:rPr>
              <a:t>toegangsbeleid</a:t>
            </a:r>
            <a:r>
              <a:rPr lang="en-US" sz="1600">
                <a:solidFill>
                  <a:srgbClr val="000000"/>
                </a:solidFill>
                <a:latin typeface="Fira Sans"/>
                <a:cs typeface="Arial"/>
              </a:rPr>
              <a:t> met </a:t>
            </a:r>
            <a:r>
              <a:rPr lang="en-US" sz="1600" err="1">
                <a:solidFill>
                  <a:srgbClr val="000000"/>
                </a:solidFill>
                <a:latin typeface="Fira Sans"/>
                <a:cs typeface="Arial"/>
              </a:rPr>
              <a:t>behulp</a:t>
            </a:r>
            <a:r>
              <a:rPr lang="en-US" sz="1600">
                <a:solidFill>
                  <a:srgbClr val="000000"/>
                </a:solidFill>
                <a:latin typeface="Fira Sans"/>
                <a:cs typeface="Arial"/>
              </a:rPr>
              <a:t> van</a:t>
            </a:r>
            <a:endParaRPr lang="en-US"/>
          </a:p>
          <a:p>
            <a:pPr marL="285750" indent="-285750">
              <a:buFont typeface="Arial"/>
              <a:buChar char="•"/>
            </a:pPr>
            <a:r>
              <a:rPr lang="en-US" sz="1600">
                <a:solidFill>
                  <a:srgbClr val="000000"/>
                </a:solidFill>
                <a:latin typeface="Fira Sans"/>
                <a:cs typeface="Arial"/>
              </a:rPr>
              <a:t>IGA/AD </a:t>
            </a:r>
            <a:r>
              <a:rPr lang="en-US" sz="1600" err="1">
                <a:solidFill>
                  <a:srgbClr val="000000"/>
                </a:solidFill>
                <a:latin typeface="Fira Sans"/>
                <a:cs typeface="Arial"/>
              </a:rPr>
              <a:t>gebruikersrollen</a:t>
            </a:r>
            <a:endParaRPr lang="en-US" err="1">
              <a:solidFill>
                <a:srgbClr val="FFFFFF"/>
              </a:solidFill>
              <a:latin typeface="Aptos" panose="02110004020202020204"/>
              <a:cs typeface="Arial"/>
            </a:endParaRPr>
          </a:p>
          <a:p>
            <a:pPr marL="285750" indent="-285750">
              <a:buFont typeface="Arial"/>
              <a:buChar char="•"/>
            </a:pPr>
            <a:r>
              <a:rPr lang="en-US" sz="1600" err="1">
                <a:solidFill>
                  <a:srgbClr val="000000"/>
                </a:solidFill>
                <a:latin typeface="Fira Sans"/>
                <a:cs typeface="Arial"/>
              </a:rPr>
              <a:t>beheersinterfaces</a:t>
            </a:r>
            <a:r>
              <a:rPr lang="en-US" sz="1600">
                <a:solidFill>
                  <a:srgbClr val="000000"/>
                </a:solidFill>
                <a:latin typeface="Fira Sans"/>
                <a:cs typeface="Arial"/>
              </a:rPr>
              <a:t> per </a:t>
            </a:r>
            <a:r>
              <a:rPr lang="en-US" sz="1600" err="1">
                <a:solidFill>
                  <a:srgbClr val="000000"/>
                </a:solidFill>
                <a:latin typeface="Fira Sans"/>
                <a:cs typeface="Arial"/>
              </a:rPr>
              <a:t>applicatie</a:t>
            </a:r>
            <a:endParaRPr lang="en-US" err="1">
              <a:solidFill>
                <a:srgbClr val="FFFFFF"/>
              </a:solidFill>
              <a:latin typeface="Aptos" panose="02110004020202020204"/>
              <a:cs typeface="Arial"/>
            </a:endParaRPr>
          </a:p>
          <a:p>
            <a:pPr marL="285750" indent="-285750">
              <a:buFont typeface="Arial"/>
              <a:buChar char="•"/>
            </a:pPr>
            <a:r>
              <a:rPr lang="en-US" sz="1600" err="1">
                <a:solidFill>
                  <a:srgbClr val="000000"/>
                </a:solidFill>
                <a:latin typeface="Fira Sans"/>
                <a:cs typeface="Arial"/>
              </a:rPr>
              <a:t>wijzigingsverzoeken</a:t>
            </a:r>
            <a:r>
              <a:rPr lang="en-US" sz="1600">
                <a:solidFill>
                  <a:srgbClr val="000000"/>
                </a:solidFill>
                <a:latin typeface="Fira Sans"/>
                <a:cs typeface="Arial"/>
              </a:rPr>
              <a:t> </a:t>
            </a:r>
            <a:r>
              <a:rPr lang="en-US" sz="1600" err="1">
                <a:solidFill>
                  <a:srgbClr val="000000"/>
                </a:solidFill>
                <a:latin typeface="Fira Sans"/>
                <a:cs typeface="Arial"/>
              </a:rPr>
              <a:t>aan</a:t>
            </a:r>
            <a:r>
              <a:rPr lang="en-US" sz="1600">
                <a:solidFill>
                  <a:srgbClr val="000000"/>
                </a:solidFill>
                <a:latin typeface="Fira Sans"/>
                <a:cs typeface="Arial"/>
              </a:rPr>
              <a:t> </a:t>
            </a:r>
            <a:r>
              <a:rPr lang="en-US" sz="1600" err="1">
                <a:solidFill>
                  <a:srgbClr val="000000"/>
                </a:solidFill>
                <a:latin typeface="Fira Sans"/>
                <a:cs typeface="Arial"/>
              </a:rPr>
              <a:t>ontwikkelteams</a:t>
            </a:r>
            <a:r>
              <a:rPr lang="en-US" sz="1600">
                <a:solidFill>
                  <a:srgbClr val="000000"/>
                </a:solidFill>
                <a:latin typeface="Fira Sans"/>
                <a:cs typeface="Arial"/>
              </a:rPr>
              <a:t> </a:t>
            </a:r>
            <a:r>
              <a:rPr lang="en-US" sz="1600" err="1">
                <a:solidFill>
                  <a:srgbClr val="000000"/>
                </a:solidFill>
                <a:latin typeface="Fira Sans"/>
                <a:cs typeface="Arial"/>
              </a:rPr>
              <a:t>en</a:t>
            </a:r>
            <a:r>
              <a:rPr lang="en-US" sz="1600">
                <a:solidFill>
                  <a:srgbClr val="000000"/>
                </a:solidFill>
                <a:latin typeface="Fira Sans"/>
                <a:cs typeface="Arial"/>
              </a:rPr>
              <a:t> </a:t>
            </a:r>
            <a:r>
              <a:rPr lang="en-US" sz="1600" err="1">
                <a:solidFill>
                  <a:srgbClr val="000000"/>
                </a:solidFill>
                <a:latin typeface="Fira Sans"/>
                <a:cs typeface="Arial"/>
              </a:rPr>
              <a:t>leveranciers</a:t>
            </a:r>
            <a:r>
              <a:rPr lang="en-US" sz="1600">
                <a:solidFill>
                  <a:srgbClr val="000000"/>
                </a:solidFill>
                <a:latin typeface="Fira Sans"/>
                <a:cs typeface="Arial"/>
              </a:rPr>
              <a:t>.</a:t>
            </a:r>
            <a:endParaRPr lang="en-US"/>
          </a:p>
        </p:txBody>
      </p:sp>
      <p:sp>
        <p:nvSpPr>
          <p:cNvPr id="6" name="Rectangle 5">
            <a:extLst>
              <a:ext uri="{FF2B5EF4-FFF2-40B4-BE49-F238E27FC236}">
                <a16:creationId xmlns:a16="http://schemas.microsoft.com/office/drawing/2014/main" id="{DA6098A6-C2F6-3728-5F71-3D6F372124E1}"/>
              </a:ext>
            </a:extLst>
          </p:cNvPr>
          <p:cNvSpPr/>
          <p:nvPr/>
        </p:nvSpPr>
        <p:spPr>
          <a:xfrm>
            <a:off x="1777844" y="4880407"/>
            <a:ext cx="4074306" cy="15882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1600" err="1">
                <a:solidFill>
                  <a:srgbClr val="000000"/>
                </a:solidFill>
                <a:latin typeface="Fira Sans"/>
                <a:cs typeface="Arial"/>
              </a:rPr>
              <a:t>Toegang</a:t>
            </a:r>
            <a:r>
              <a:rPr lang="en-US" sz="1600">
                <a:solidFill>
                  <a:srgbClr val="000000"/>
                </a:solidFill>
                <a:latin typeface="Fira Sans"/>
                <a:cs typeface="Arial"/>
              </a:rPr>
              <a:t> </a:t>
            </a:r>
            <a:r>
              <a:rPr lang="en-US" sz="1600" err="1">
                <a:solidFill>
                  <a:srgbClr val="000000"/>
                </a:solidFill>
                <a:latin typeface="Fira Sans"/>
                <a:cs typeface="Arial"/>
              </a:rPr>
              <a:t>wordt</a:t>
            </a:r>
            <a:r>
              <a:rPr lang="en-US" sz="1600">
                <a:solidFill>
                  <a:srgbClr val="000000"/>
                </a:solidFill>
                <a:latin typeface="Fira Sans"/>
                <a:cs typeface="Arial"/>
              </a:rPr>
              <a:t> </a:t>
            </a:r>
            <a:r>
              <a:rPr lang="en-US" sz="1600" err="1">
                <a:solidFill>
                  <a:srgbClr val="000000"/>
                </a:solidFill>
                <a:latin typeface="Fira Sans"/>
                <a:cs typeface="Arial"/>
              </a:rPr>
              <a:t>grofmazig</a:t>
            </a:r>
            <a:r>
              <a:rPr lang="en-US" sz="1600">
                <a:solidFill>
                  <a:srgbClr val="000000"/>
                </a:solidFill>
                <a:latin typeface="Fira Sans"/>
                <a:cs typeface="Arial"/>
              </a:rPr>
              <a:t> </a:t>
            </a:r>
            <a:r>
              <a:rPr lang="en-US" sz="1600" err="1">
                <a:solidFill>
                  <a:srgbClr val="000000"/>
                </a:solidFill>
                <a:latin typeface="Fira Sans"/>
                <a:cs typeface="Arial"/>
              </a:rPr>
              <a:t>verleend</a:t>
            </a:r>
            <a:r>
              <a:rPr lang="en-US" sz="1600">
                <a:solidFill>
                  <a:srgbClr val="000000"/>
                </a:solidFill>
                <a:latin typeface="Fira Sans"/>
                <a:cs typeface="Arial"/>
              </a:rPr>
              <a:t> op basis van: </a:t>
            </a:r>
            <a:endParaRPr lang="en-US">
              <a:solidFill>
                <a:srgbClr val="FFFFFF"/>
              </a:solidFill>
              <a:latin typeface="Aptos" panose="02110004020202020204"/>
              <a:cs typeface="Arial"/>
            </a:endParaRPr>
          </a:p>
          <a:p>
            <a:pPr marL="285750" indent="-285750">
              <a:buFont typeface="Arial"/>
              <a:buChar char="•"/>
            </a:pPr>
            <a:r>
              <a:rPr lang="en-US" sz="1600" err="1">
                <a:solidFill>
                  <a:srgbClr val="000000"/>
                </a:solidFill>
                <a:latin typeface="Fira Sans"/>
                <a:cs typeface="Arial"/>
              </a:rPr>
              <a:t>gebruikers</a:t>
            </a:r>
            <a:r>
              <a:rPr lang="en-US" sz="1600">
                <a:solidFill>
                  <a:srgbClr val="000000"/>
                </a:solidFill>
                <a:latin typeface="Fira Sans"/>
                <a:cs typeface="Arial"/>
              </a:rPr>
              <a:t> </a:t>
            </a:r>
            <a:r>
              <a:rPr lang="en-US" sz="1600" err="1">
                <a:solidFill>
                  <a:srgbClr val="000000"/>
                </a:solidFill>
                <a:latin typeface="Fira Sans"/>
                <a:cs typeface="Arial"/>
              </a:rPr>
              <a:t>rollen</a:t>
            </a:r>
            <a:r>
              <a:rPr lang="en-US" sz="1600">
                <a:solidFill>
                  <a:srgbClr val="000000"/>
                </a:solidFill>
                <a:latin typeface="Fira Sans"/>
                <a:cs typeface="Arial"/>
              </a:rPr>
              <a:t>,</a:t>
            </a:r>
            <a:endParaRPr lang="en-US" err="1">
              <a:solidFill>
                <a:srgbClr val="FFFFFF"/>
              </a:solidFill>
              <a:latin typeface="Aptos" panose="02110004020202020204"/>
              <a:cs typeface="Arial"/>
            </a:endParaRPr>
          </a:p>
          <a:p>
            <a:pPr marL="285750" indent="-285750">
              <a:buFont typeface="Arial"/>
              <a:buChar char="•"/>
            </a:pPr>
            <a:r>
              <a:rPr lang="en-US" sz="1600" err="1">
                <a:solidFill>
                  <a:srgbClr val="000000"/>
                </a:solidFill>
                <a:latin typeface="Fira Sans"/>
                <a:cs typeface="Arial"/>
              </a:rPr>
              <a:t>applicatie</a:t>
            </a:r>
            <a:r>
              <a:rPr lang="en-US" sz="1600">
                <a:solidFill>
                  <a:srgbClr val="000000"/>
                </a:solidFill>
                <a:latin typeface="Fira Sans"/>
                <a:cs typeface="Arial"/>
              </a:rPr>
              <a:t> </a:t>
            </a:r>
            <a:r>
              <a:rPr lang="en-US" sz="1600" err="1">
                <a:solidFill>
                  <a:srgbClr val="000000"/>
                </a:solidFill>
                <a:latin typeface="Fira Sans"/>
                <a:cs typeface="Arial"/>
              </a:rPr>
              <a:t>instellingen</a:t>
            </a:r>
            <a:r>
              <a:rPr lang="en-US" sz="1600">
                <a:solidFill>
                  <a:srgbClr val="000000"/>
                </a:solidFill>
                <a:latin typeface="Fira Sans"/>
                <a:cs typeface="Arial"/>
              </a:rPr>
              <a:t> </a:t>
            </a:r>
            <a:r>
              <a:rPr lang="en-US" sz="1600" err="1">
                <a:solidFill>
                  <a:srgbClr val="000000"/>
                </a:solidFill>
                <a:latin typeface="Fira Sans"/>
                <a:cs typeface="Arial"/>
              </a:rPr>
              <a:t>en</a:t>
            </a:r>
            <a:endParaRPr lang="en-US" err="1">
              <a:solidFill>
                <a:srgbClr val="FFFFFF"/>
              </a:solidFill>
              <a:latin typeface="Aptos" panose="02110004020202020204"/>
              <a:cs typeface="Arial"/>
            </a:endParaRPr>
          </a:p>
          <a:p>
            <a:pPr marL="285750" indent="-285750">
              <a:buFont typeface="Arial"/>
              <a:buChar char="•"/>
            </a:pPr>
            <a:r>
              <a:rPr lang="en-US" sz="1600">
                <a:solidFill>
                  <a:srgbClr val="000000"/>
                </a:solidFill>
                <a:latin typeface="Fira Sans"/>
                <a:cs typeface="Arial"/>
              </a:rPr>
              <a:t>hand-</a:t>
            </a:r>
            <a:r>
              <a:rPr lang="en-US" sz="1600" err="1">
                <a:solidFill>
                  <a:srgbClr val="000000"/>
                </a:solidFill>
                <a:latin typeface="Fira Sans"/>
                <a:cs typeface="Arial"/>
              </a:rPr>
              <a:t>gecodeerd</a:t>
            </a:r>
            <a:r>
              <a:rPr lang="en-US" sz="1600">
                <a:solidFill>
                  <a:srgbClr val="000000"/>
                </a:solidFill>
                <a:latin typeface="Fira Sans"/>
                <a:cs typeface="Arial"/>
              </a:rPr>
              <a:t> </a:t>
            </a:r>
            <a:r>
              <a:rPr lang="en-US" sz="1600" err="1">
                <a:solidFill>
                  <a:srgbClr val="000000"/>
                </a:solidFill>
                <a:latin typeface="Fira Sans"/>
                <a:cs typeface="Arial"/>
              </a:rPr>
              <a:t>toegangsbeleid</a:t>
            </a:r>
            <a:endParaRPr lang="en-US" err="1">
              <a:solidFill>
                <a:srgbClr val="FFFFFF"/>
              </a:solidFill>
              <a:latin typeface="Aptos" panose="02110004020202020204"/>
              <a:cs typeface="Arial"/>
            </a:endParaRPr>
          </a:p>
          <a:p>
            <a:r>
              <a:rPr lang="en-US" sz="1600" err="1">
                <a:solidFill>
                  <a:srgbClr val="000000"/>
                </a:solidFill>
                <a:latin typeface="Fira Sans"/>
                <a:cs typeface="Arial"/>
              </a:rPr>
              <a:t>dat</a:t>
            </a:r>
            <a:r>
              <a:rPr lang="en-US" sz="1600">
                <a:solidFill>
                  <a:srgbClr val="000000"/>
                </a:solidFill>
                <a:latin typeface="Fira Sans"/>
                <a:cs typeface="Arial"/>
              </a:rPr>
              <a:t> </a:t>
            </a:r>
            <a:r>
              <a:rPr lang="en-US" sz="1600" err="1">
                <a:solidFill>
                  <a:srgbClr val="000000"/>
                </a:solidFill>
                <a:latin typeface="Fira Sans"/>
                <a:cs typeface="Arial"/>
              </a:rPr>
              <a:t>uren</a:t>
            </a:r>
            <a:r>
              <a:rPr lang="en-US" sz="1600">
                <a:solidFill>
                  <a:srgbClr val="000000"/>
                </a:solidFill>
                <a:latin typeface="Fira Sans"/>
                <a:cs typeface="Arial"/>
              </a:rPr>
              <a:t> tot </a:t>
            </a:r>
            <a:r>
              <a:rPr lang="en-US" sz="1600" err="1">
                <a:solidFill>
                  <a:srgbClr val="000000"/>
                </a:solidFill>
                <a:latin typeface="Fira Sans"/>
                <a:cs typeface="Arial"/>
              </a:rPr>
              <a:t>maanden</a:t>
            </a:r>
            <a:r>
              <a:rPr lang="en-US" sz="1600">
                <a:solidFill>
                  <a:srgbClr val="000000"/>
                </a:solidFill>
                <a:latin typeface="Fira Sans"/>
                <a:cs typeface="Arial"/>
              </a:rPr>
              <a:t> </a:t>
            </a:r>
            <a:r>
              <a:rPr lang="en-US" sz="1600" err="1">
                <a:solidFill>
                  <a:srgbClr val="000000"/>
                </a:solidFill>
                <a:latin typeface="Fira Sans"/>
                <a:cs typeface="Arial"/>
              </a:rPr>
              <a:t>verouderd</a:t>
            </a:r>
            <a:r>
              <a:rPr lang="en-US" sz="1600">
                <a:solidFill>
                  <a:srgbClr val="000000"/>
                </a:solidFill>
                <a:latin typeface="Fira Sans"/>
                <a:cs typeface="Arial"/>
              </a:rPr>
              <a:t> </a:t>
            </a:r>
            <a:r>
              <a:rPr lang="en-US" sz="1600" err="1">
                <a:solidFill>
                  <a:srgbClr val="000000"/>
                </a:solidFill>
                <a:latin typeface="Fira Sans"/>
                <a:cs typeface="Arial"/>
              </a:rPr>
              <a:t>kan</a:t>
            </a:r>
            <a:r>
              <a:rPr lang="en-US" sz="1600">
                <a:solidFill>
                  <a:srgbClr val="000000"/>
                </a:solidFill>
                <a:latin typeface="Fira Sans"/>
                <a:cs typeface="Arial"/>
              </a:rPr>
              <a:t> </a:t>
            </a:r>
            <a:r>
              <a:rPr lang="en-US" sz="1600" err="1">
                <a:solidFill>
                  <a:srgbClr val="000000"/>
                </a:solidFill>
                <a:latin typeface="Fira Sans"/>
                <a:cs typeface="Arial"/>
              </a:rPr>
              <a:t>zijn</a:t>
            </a:r>
            <a:r>
              <a:rPr lang="en-US" sz="1600">
                <a:solidFill>
                  <a:srgbClr val="000000"/>
                </a:solidFill>
                <a:latin typeface="Fira Sans"/>
                <a:cs typeface="Arial"/>
              </a:rPr>
              <a:t>.</a:t>
            </a:r>
            <a:endParaRPr lang="en-US"/>
          </a:p>
        </p:txBody>
      </p:sp>
      <p:sp>
        <p:nvSpPr>
          <p:cNvPr id="30" name="Oval 29">
            <a:extLst>
              <a:ext uri="{FF2B5EF4-FFF2-40B4-BE49-F238E27FC236}">
                <a16:creationId xmlns:a16="http://schemas.microsoft.com/office/drawing/2014/main" id="{D350B036-8522-A17A-30E1-2F579E863EA8}"/>
              </a:ext>
            </a:extLst>
          </p:cNvPr>
          <p:cNvSpPr/>
          <p:nvPr/>
        </p:nvSpPr>
        <p:spPr>
          <a:xfrm>
            <a:off x="4353295" y="1887995"/>
            <a:ext cx="1287831" cy="1323155"/>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400" err="1">
                <a:latin typeface="Fira Sans" panose="020B0503050000020004" pitchFamily="34" charset="0"/>
              </a:rPr>
              <a:t>Ontwerp</a:t>
            </a:r>
          </a:p>
        </p:txBody>
      </p:sp>
      <p:sp>
        <p:nvSpPr>
          <p:cNvPr id="32" name="Oval 31">
            <a:extLst>
              <a:ext uri="{FF2B5EF4-FFF2-40B4-BE49-F238E27FC236}">
                <a16:creationId xmlns:a16="http://schemas.microsoft.com/office/drawing/2014/main" id="{8C390033-8DCF-426D-7687-A8AB523E9529}"/>
              </a:ext>
            </a:extLst>
          </p:cNvPr>
          <p:cNvSpPr/>
          <p:nvPr/>
        </p:nvSpPr>
        <p:spPr>
          <a:xfrm>
            <a:off x="7441666" y="1903134"/>
            <a:ext cx="1287831" cy="1323155"/>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400">
                <a:latin typeface="Fira Sans" panose="020B0503050000020004" pitchFamily="34" charset="0"/>
              </a:rPr>
              <a:t>Beheer</a:t>
            </a:r>
          </a:p>
        </p:txBody>
      </p:sp>
      <p:sp>
        <p:nvSpPr>
          <p:cNvPr id="34" name="Oval 33">
            <a:extLst>
              <a:ext uri="{FF2B5EF4-FFF2-40B4-BE49-F238E27FC236}">
                <a16:creationId xmlns:a16="http://schemas.microsoft.com/office/drawing/2014/main" id="{51386656-F410-B980-E289-D80EC6BA2664}"/>
              </a:ext>
            </a:extLst>
          </p:cNvPr>
          <p:cNvSpPr/>
          <p:nvPr/>
        </p:nvSpPr>
        <p:spPr>
          <a:xfrm>
            <a:off x="5811693" y="4532287"/>
            <a:ext cx="1348387" cy="1358478"/>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r>
              <a:rPr lang="en-US" sz="1400">
                <a:latin typeface="Fira Sans"/>
              </a:rPr>
              <a:t>Werking</a:t>
            </a:r>
            <a:endParaRPr lang="en-US"/>
          </a:p>
        </p:txBody>
      </p:sp>
      <p:sp>
        <p:nvSpPr>
          <p:cNvPr id="36" name="Oval 35">
            <a:extLst>
              <a:ext uri="{FF2B5EF4-FFF2-40B4-BE49-F238E27FC236}">
                <a16:creationId xmlns:a16="http://schemas.microsoft.com/office/drawing/2014/main" id="{F8949FB9-FB1C-18C9-5E49-73E5BB9E64F7}"/>
              </a:ext>
            </a:extLst>
          </p:cNvPr>
          <p:cNvSpPr/>
          <p:nvPr/>
        </p:nvSpPr>
        <p:spPr>
          <a:xfrm>
            <a:off x="5705719" y="2594485"/>
            <a:ext cx="1610796" cy="1636029"/>
          </a:xfrm>
          <a:prstGeom prst="ellipse">
            <a:avLst/>
          </a:prstGeom>
          <a:solidFill>
            <a:srgbClr val="112F5C"/>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err="1">
                <a:latin typeface="Fira Sans" panose="020B0503050000020004" pitchFamily="34" charset="0"/>
              </a:rPr>
              <a:t>Toegangs-verlening</a:t>
            </a:r>
          </a:p>
        </p:txBody>
      </p:sp>
    </p:spTree>
    <p:extLst>
      <p:ext uri="{BB962C8B-B14F-4D97-AF65-F5344CB8AC3E}">
        <p14:creationId xmlns:p14="http://schemas.microsoft.com/office/powerpoint/2010/main" val="3561080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4D836-9B03-1C55-3FA1-B7EC1C0260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00BCFF-3F96-8253-8038-58A8A0D34803}"/>
              </a:ext>
            </a:extLst>
          </p:cNvPr>
          <p:cNvSpPr>
            <a:spLocks noGrp="1"/>
          </p:cNvSpPr>
          <p:nvPr>
            <p:ph type="title"/>
          </p:nvPr>
        </p:nvSpPr>
        <p:spPr>
          <a:xfrm>
            <a:off x="838200" y="365125"/>
            <a:ext cx="10845800" cy="1338263"/>
          </a:xfrm>
        </p:spPr>
        <p:txBody>
          <a:bodyPr>
            <a:normAutofit/>
          </a:bodyPr>
          <a:lstStyle/>
          <a:p>
            <a:r>
              <a:rPr lang="en-US">
                <a:latin typeface="Fira Sans SemiBold"/>
              </a:rPr>
              <a:t>Modern: Externalized Authorization</a:t>
            </a:r>
          </a:p>
        </p:txBody>
      </p:sp>
      <p:sp>
        <p:nvSpPr>
          <p:cNvPr id="3" name="Rectangle 2">
            <a:extLst>
              <a:ext uri="{FF2B5EF4-FFF2-40B4-BE49-F238E27FC236}">
                <a16:creationId xmlns:a16="http://schemas.microsoft.com/office/drawing/2014/main" id="{30B8EA38-E0C1-CACA-A97C-A24D6A412AB5}"/>
              </a:ext>
            </a:extLst>
          </p:cNvPr>
          <p:cNvSpPr/>
          <p:nvPr/>
        </p:nvSpPr>
        <p:spPr>
          <a:xfrm>
            <a:off x="1162187" y="1892891"/>
            <a:ext cx="2860304" cy="13329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err="1">
                <a:solidFill>
                  <a:srgbClr val="000000"/>
                </a:solidFill>
                <a:latin typeface="Fira Sans"/>
                <a:cs typeface="Arial"/>
              </a:rPr>
              <a:t>Bepaal</a:t>
            </a:r>
            <a:r>
              <a:rPr lang="en-US" sz="1400">
                <a:solidFill>
                  <a:srgbClr val="000000"/>
                </a:solidFill>
                <a:latin typeface="Fira Sans"/>
                <a:cs typeface="Arial"/>
              </a:rPr>
              <a:t> de </a:t>
            </a:r>
            <a:r>
              <a:rPr lang="en-US" sz="1400" err="1">
                <a:solidFill>
                  <a:srgbClr val="000000"/>
                </a:solidFill>
                <a:latin typeface="Fira Sans"/>
                <a:cs typeface="Arial"/>
              </a:rPr>
              <a:t>informatie</a:t>
            </a:r>
            <a:r>
              <a:rPr lang="en-US" sz="1400">
                <a:solidFill>
                  <a:srgbClr val="000000"/>
                </a:solidFill>
                <a:latin typeface="Fira Sans"/>
                <a:cs typeface="Arial"/>
              </a:rPr>
              <a:t> die </a:t>
            </a:r>
            <a:r>
              <a:rPr lang="en-US" sz="1400" err="1">
                <a:solidFill>
                  <a:srgbClr val="000000"/>
                </a:solidFill>
                <a:latin typeface="Fira Sans"/>
                <a:cs typeface="Arial"/>
              </a:rPr>
              <a:t>vereist</a:t>
            </a:r>
            <a:r>
              <a:rPr lang="en-US" sz="1400">
                <a:solidFill>
                  <a:srgbClr val="000000"/>
                </a:solidFill>
                <a:latin typeface="Fira Sans"/>
                <a:cs typeface="Arial"/>
              </a:rPr>
              <a:t> is </a:t>
            </a:r>
            <a:r>
              <a:rPr lang="en-US" sz="1400" err="1">
                <a:solidFill>
                  <a:srgbClr val="000000"/>
                </a:solidFill>
                <a:latin typeface="Fira Sans"/>
                <a:cs typeface="Arial"/>
              </a:rPr>
              <a:t>voor</a:t>
            </a:r>
            <a:r>
              <a:rPr lang="en-US" sz="1400">
                <a:solidFill>
                  <a:srgbClr val="000000"/>
                </a:solidFill>
                <a:latin typeface="Fira Sans"/>
                <a:cs typeface="Arial"/>
              </a:rPr>
              <a:t> </a:t>
            </a:r>
            <a:r>
              <a:rPr lang="en-US" sz="1400" err="1">
                <a:solidFill>
                  <a:srgbClr val="000000"/>
                </a:solidFill>
                <a:latin typeface="Fira Sans"/>
                <a:cs typeface="Arial"/>
              </a:rPr>
              <a:t>toegangsbeslissingen</a:t>
            </a:r>
            <a:r>
              <a:rPr lang="en-US" sz="1400">
                <a:solidFill>
                  <a:srgbClr val="000000"/>
                </a:solidFill>
                <a:latin typeface="Fira Sans"/>
                <a:cs typeface="Arial"/>
              </a:rPr>
              <a:t> </a:t>
            </a:r>
            <a:r>
              <a:rPr lang="en-US" sz="1400" err="1">
                <a:solidFill>
                  <a:srgbClr val="000000"/>
                </a:solidFill>
                <a:latin typeface="Fira Sans"/>
                <a:cs typeface="Arial"/>
              </a:rPr>
              <a:t>en</a:t>
            </a:r>
            <a:r>
              <a:rPr lang="en-US" sz="1400">
                <a:solidFill>
                  <a:srgbClr val="000000"/>
                </a:solidFill>
                <a:latin typeface="Fira Sans"/>
                <a:cs typeface="Arial"/>
              </a:rPr>
              <a:t> </a:t>
            </a:r>
            <a:r>
              <a:rPr lang="en-US" sz="1400" err="1">
                <a:solidFill>
                  <a:srgbClr val="000000"/>
                </a:solidFill>
                <a:latin typeface="Fira Sans"/>
                <a:cs typeface="Arial"/>
              </a:rPr>
              <a:t>waar</a:t>
            </a:r>
            <a:r>
              <a:rPr lang="en-US" sz="1400">
                <a:solidFill>
                  <a:srgbClr val="000000"/>
                </a:solidFill>
                <a:latin typeface="Fira Sans"/>
                <a:cs typeface="Arial"/>
              </a:rPr>
              <a:t> </a:t>
            </a:r>
            <a:r>
              <a:rPr lang="en-US" sz="1400" err="1">
                <a:solidFill>
                  <a:srgbClr val="000000"/>
                </a:solidFill>
                <a:latin typeface="Fira Sans"/>
                <a:cs typeface="Arial"/>
              </a:rPr>
              <a:t>en</a:t>
            </a:r>
            <a:r>
              <a:rPr lang="en-US" sz="1400">
                <a:solidFill>
                  <a:srgbClr val="000000"/>
                </a:solidFill>
                <a:latin typeface="Fira Sans"/>
                <a:cs typeface="Arial"/>
              </a:rPr>
              <a:t> hoe beslissingen afgedwongen moeten worden </a:t>
            </a:r>
            <a:r>
              <a:rPr lang="en-US" sz="1400" err="1">
                <a:solidFill>
                  <a:srgbClr val="000000"/>
                </a:solidFill>
                <a:latin typeface="Fira Sans"/>
                <a:cs typeface="Arial"/>
              </a:rPr>
              <a:t>afgedwongen</a:t>
            </a:r>
            <a:endParaRPr lang="en-US" sz="1400">
              <a:solidFill>
                <a:srgbClr val="FFFFFF"/>
              </a:solidFill>
              <a:latin typeface="Fira Sans"/>
              <a:cs typeface="Arial"/>
            </a:endParaRPr>
          </a:p>
        </p:txBody>
      </p:sp>
      <p:sp>
        <p:nvSpPr>
          <p:cNvPr id="5" name="Rectangle 4">
            <a:extLst>
              <a:ext uri="{FF2B5EF4-FFF2-40B4-BE49-F238E27FC236}">
                <a16:creationId xmlns:a16="http://schemas.microsoft.com/office/drawing/2014/main" id="{6D72DAE6-CFAF-86F3-5D40-665E14F5AC7D}"/>
              </a:ext>
            </a:extLst>
          </p:cNvPr>
          <p:cNvSpPr/>
          <p:nvPr/>
        </p:nvSpPr>
        <p:spPr>
          <a:xfrm>
            <a:off x="8979466" y="1892890"/>
            <a:ext cx="2720748" cy="13329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rgbClr val="000000"/>
                </a:solidFill>
                <a:latin typeface="Fira Sans"/>
                <a:cs typeface="Arial"/>
              </a:rPr>
              <a:t>Stem </a:t>
            </a:r>
            <a:r>
              <a:rPr lang="en-US" sz="1400" err="1">
                <a:solidFill>
                  <a:srgbClr val="000000"/>
                </a:solidFill>
                <a:latin typeface="Fira Sans"/>
                <a:cs typeface="Arial"/>
              </a:rPr>
              <a:t>organisatorisch</a:t>
            </a:r>
            <a:r>
              <a:rPr lang="en-US" sz="1400">
                <a:solidFill>
                  <a:srgbClr val="000000"/>
                </a:solidFill>
                <a:latin typeface="Fira Sans"/>
                <a:cs typeface="Arial"/>
              </a:rPr>
              <a:t> - </a:t>
            </a:r>
            <a:r>
              <a:rPr lang="en-US" sz="1400" err="1">
                <a:solidFill>
                  <a:srgbClr val="000000"/>
                </a:solidFill>
                <a:latin typeface="Fira Sans"/>
                <a:cs typeface="Arial"/>
              </a:rPr>
              <a:t>en</a:t>
            </a:r>
            <a:r>
              <a:rPr lang="en-US" sz="1400">
                <a:solidFill>
                  <a:srgbClr val="000000"/>
                </a:solidFill>
                <a:latin typeface="Fira Sans"/>
                <a:cs typeface="Arial"/>
              </a:rPr>
              <a:t> </a:t>
            </a:r>
            <a:r>
              <a:rPr lang="en-US" sz="1400" err="1">
                <a:solidFill>
                  <a:srgbClr val="000000"/>
                </a:solidFill>
                <a:latin typeface="Fira Sans"/>
                <a:cs typeface="Arial"/>
              </a:rPr>
              <a:t>technisch</a:t>
            </a:r>
            <a:r>
              <a:rPr lang="en-US" sz="1400">
                <a:solidFill>
                  <a:srgbClr val="000000"/>
                </a:solidFill>
                <a:latin typeface="Fira Sans"/>
                <a:cs typeface="Arial"/>
              </a:rPr>
              <a:t> </a:t>
            </a:r>
            <a:r>
              <a:rPr lang="en-US" sz="1400" err="1">
                <a:solidFill>
                  <a:srgbClr val="000000"/>
                </a:solidFill>
                <a:latin typeface="Fira Sans"/>
                <a:cs typeface="Arial"/>
              </a:rPr>
              <a:t>toegangsbeleid</a:t>
            </a:r>
            <a:r>
              <a:rPr lang="en-US" sz="1400">
                <a:solidFill>
                  <a:srgbClr val="000000"/>
                </a:solidFill>
                <a:latin typeface="Fira Sans"/>
                <a:cs typeface="Arial"/>
              </a:rPr>
              <a:t> consistent op </a:t>
            </a:r>
            <a:r>
              <a:rPr lang="en-US" sz="1400" err="1">
                <a:solidFill>
                  <a:srgbClr val="000000"/>
                </a:solidFill>
                <a:latin typeface="Fira Sans"/>
                <a:cs typeface="Arial"/>
              </a:rPr>
              <a:t>elkaar</a:t>
            </a:r>
            <a:r>
              <a:rPr lang="en-US" sz="1400">
                <a:solidFill>
                  <a:srgbClr val="000000"/>
                </a:solidFill>
                <a:latin typeface="Fira Sans"/>
                <a:cs typeface="Arial"/>
              </a:rPr>
              <a:t> </a:t>
            </a:r>
            <a:r>
              <a:rPr lang="en-US" sz="1400" err="1">
                <a:solidFill>
                  <a:srgbClr val="000000"/>
                </a:solidFill>
                <a:latin typeface="Fira Sans"/>
                <a:cs typeface="Arial"/>
              </a:rPr>
              <a:t>af</a:t>
            </a:r>
            <a:r>
              <a:rPr lang="en-US" sz="1400">
                <a:solidFill>
                  <a:srgbClr val="000000"/>
                </a:solidFill>
                <a:latin typeface="Fira Sans"/>
                <a:cs typeface="Arial"/>
              </a:rPr>
              <a:t>.</a:t>
            </a:r>
          </a:p>
        </p:txBody>
      </p:sp>
      <p:sp>
        <p:nvSpPr>
          <p:cNvPr id="6" name="Rectangle 5">
            <a:extLst>
              <a:ext uri="{FF2B5EF4-FFF2-40B4-BE49-F238E27FC236}">
                <a16:creationId xmlns:a16="http://schemas.microsoft.com/office/drawing/2014/main" id="{6CD29F3B-CFF2-5F6A-ADAD-9078780B8F76}"/>
              </a:ext>
            </a:extLst>
          </p:cNvPr>
          <p:cNvSpPr/>
          <p:nvPr/>
        </p:nvSpPr>
        <p:spPr>
          <a:xfrm>
            <a:off x="2293043" y="4567460"/>
            <a:ext cx="3127289" cy="13329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err="1">
                <a:solidFill>
                  <a:srgbClr val="000000"/>
                </a:solidFill>
                <a:latin typeface="Fira Sans"/>
                <a:cs typeface="Arial"/>
              </a:rPr>
              <a:t>Beslis</a:t>
            </a:r>
            <a:r>
              <a:rPr lang="en-US" sz="1400">
                <a:solidFill>
                  <a:srgbClr val="000000"/>
                </a:solidFill>
                <a:latin typeface="Fira Sans"/>
                <a:cs typeface="Arial"/>
              </a:rPr>
              <a:t> over </a:t>
            </a:r>
            <a:r>
              <a:rPr lang="en-US" sz="1400" err="1">
                <a:solidFill>
                  <a:srgbClr val="000000"/>
                </a:solidFill>
                <a:latin typeface="Fira Sans"/>
                <a:cs typeface="Arial"/>
              </a:rPr>
              <a:t>verwerkingsverzoeken</a:t>
            </a:r>
            <a:r>
              <a:rPr lang="en-US" sz="1400">
                <a:solidFill>
                  <a:srgbClr val="000000"/>
                </a:solidFill>
                <a:latin typeface="Fira Sans"/>
                <a:cs typeface="Arial"/>
              </a:rPr>
              <a:t> op het moment van </a:t>
            </a:r>
            <a:r>
              <a:rPr lang="en-US" sz="1400" err="1">
                <a:solidFill>
                  <a:srgbClr val="000000"/>
                </a:solidFill>
                <a:latin typeface="Fira Sans"/>
                <a:cs typeface="Arial"/>
              </a:rPr>
              <a:t>ontvangst</a:t>
            </a:r>
            <a:r>
              <a:rPr lang="en-US" sz="1400">
                <a:solidFill>
                  <a:srgbClr val="000000"/>
                </a:solidFill>
                <a:latin typeface="Fira Sans"/>
                <a:cs typeface="Arial"/>
              </a:rPr>
              <a:t> </a:t>
            </a:r>
            <a:br>
              <a:rPr lang="en-US" sz="1400">
                <a:solidFill>
                  <a:srgbClr val="000000"/>
                </a:solidFill>
                <a:latin typeface="Fira Sans"/>
                <a:cs typeface="Arial"/>
              </a:rPr>
            </a:br>
            <a:r>
              <a:rPr lang="en-US" sz="1400">
                <a:solidFill>
                  <a:srgbClr val="000000"/>
                </a:solidFill>
                <a:latin typeface="Fira Sans"/>
                <a:cs typeface="Arial"/>
              </a:rPr>
              <a:t>op basis van </a:t>
            </a:r>
            <a:r>
              <a:rPr lang="en-US" sz="1400" err="1">
                <a:solidFill>
                  <a:srgbClr val="000000"/>
                </a:solidFill>
                <a:latin typeface="Fira Sans"/>
                <a:cs typeface="Arial"/>
              </a:rPr>
              <a:t>volledige</a:t>
            </a:r>
            <a:r>
              <a:rPr lang="en-US" sz="1400">
                <a:solidFill>
                  <a:srgbClr val="000000"/>
                </a:solidFill>
                <a:latin typeface="Fira Sans"/>
                <a:cs typeface="Arial"/>
              </a:rPr>
              <a:t> </a:t>
            </a:r>
            <a:r>
              <a:rPr lang="en-US" sz="1400" err="1">
                <a:solidFill>
                  <a:srgbClr val="000000"/>
                </a:solidFill>
                <a:latin typeface="Fira Sans"/>
                <a:cs typeface="Arial"/>
              </a:rPr>
              <a:t>en</a:t>
            </a:r>
            <a:r>
              <a:rPr lang="en-US" sz="1400">
                <a:solidFill>
                  <a:srgbClr val="000000"/>
                </a:solidFill>
                <a:latin typeface="Fira Sans"/>
                <a:cs typeface="Arial"/>
              </a:rPr>
              <a:t> </a:t>
            </a:r>
            <a:r>
              <a:rPr lang="en-US" sz="1400" err="1">
                <a:solidFill>
                  <a:srgbClr val="000000"/>
                </a:solidFill>
                <a:latin typeface="Fira Sans"/>
                <a:cs typeface="Arial"/>
              </a:rPr>
              <a:t>actuele</a:t>
            </a:r>
            <a:r>
              <a:rPr lang="en-US" sz="1400">
                <a:solidFill>
                  <a:srgbClr val="000000"/>
                </a:solidFill>
                <a:latin typeface="Fira Sans"/>
                <a:cs typeface="Arial"/>
              </a:rPr>
              <a:t> </a:t>
            </a:r>
            <a:r>
              <a:rPr lang="en-US" sz="1400" err="1">
                <a:solidFill>
                  <a:srgbClr val="000000"/>
                </a:solidFill>
                <a:latin typeface="Fira Sans"/>
                <a:cs typeface="Arial"/>
              </a:rPr>
              <a:t>informatie</a:t>
            </a:r>
            <a:r>
              <a:rPr lang="en-US" sz="1400">
                <a:solidFill>
                  <a:srgbClr val="000000"/>
                </a:solidFill>
                <a:latin typeface="Fira Sans"/>
                <a:cs typeface="Arial"/>
              </a:rPr>
              <a:t> </a:t>
            </a:r>
            <a:r>
              <a:rPr lang="en-US" sz="1400" err="1">
                <a:solidFill>
                  <a:srgbClr val="000000"/>
                </a:solidFill>
                <a:latin typeface="Fira Sans"/>
                <a:cs typeface="Arial"/>
              </a:rPr>
              <a:t>en</a:t>
            </a:r>
            <a:r>
              <a:rPr lang="en-US" sz="1400">
                <a:solidFill>
                  <a:srgbClr val="000000"/>
                </a:solidFill>
                <a:latin typeface="Fira Sans"/>
                <a:cs typeface="Arial"/>
              </a:rPr>
              <a:t> </a:t>
            </a:r>
            <a:r>
              <a:rPr lang="en-US" sz="1400" err="1">
                <a:solidFill>
                  <a:srgbClr val="000000"/>
                </a:solidFill>
                <a:latin typeface="Fira Sans"/>
                <a:cs typeface="Arial"/>
              </a:rPr>
              <a:t>beleid</a:t>
            </a:r>
            <a:r>
              <a:rPr lang="en-US" sz="1400">
                <a:solidFill>
                  <a:srgbClr val="000000"/>
                </a:solidFill>
                <a:latin typeface="Fira Sans"/>
                <a:cs typeface="Arial"/>
              </a:rPr>
              <a:t>.</a:t>
            </a:r>
          </a:p>
        </p:txBody>
      </p:sp>
      <p:sp>
        <p:nvSpPr>
          <p:cNvPr id="9" name="Rectangle 8">
            <a:extLst>
              <a:ext uri="{FF2B5EF4-FFF2-40B4-BE49-F238E27FC236}">
                <a16:creationId xmlns:a16="http://schemas.microsoft.com/office/drawing/2014/main" id="{E0B1A3A2-6675-B8F3-2EF9-BEC0DC9C1532}"/>
              </a:ext>
            </a:extLst>
          </p:cNvPr>
          <p:cNvSpPr/>
          <p:nvPr/>
        </p:nvSpPr>
        <p:spPr>
          <a:xfrm>
            <a:off x="4380491" y="2397419"/>
            <a:ext cx="1116770" cy="320570"/>
          </a:xfrm>
          <a:prstGeom prst="rect">
            <a:avLst/>
          </a:prstGeom>
          <a:solidFill>
            <a:srgbClr val="112F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err="1"/>
              <a:t>Ontwerp</a:t>
            </a:r>
          </a:p>
        </p:txBody>
      </p:sp>
      <p:sp>
        <p:nvSpPr>
          <p:cNvPr id="10" name="Rectangle 9">
            <a:extLst>
              <a:ext uri="{FF2B5EF4-FFF2-40B4-BE49-F238E27FC236}">
                <a16:creationId xmlns:a16="http://schemas.microsoft.com/office/drawing/2014/main" id="{C3EC96C1-BA8A-4F99-0404-F5F9BA42DB40}"/>
              </a:ext>
            </a:extLst>
          </p:cNvPr>
          <p:cNvSpPr/>
          <p:nvPr/>
        </p:nvSpPr>
        <p:spPr>
          <a:xfrm>
            <a:off x="7529419" y="2397419"/>
            <a:ext cx="1116770" cy="320570"/>
          </a:xfrm>
          <a:prstGeom prst="rect">
            <a:avLst/>
          </a:prstGeom>
          <a:solidFill>
            <a:srgbClr val="112F5C"/>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Beheer</a:t>
            </a:r>
          </a:p>
        </p:txBody>
      </p:sp>
      <p:sp>
        <p:nvSpPr>
          <p:cNvPr id="11" name="Rectangle 10">
            <a:extLst>
              <a:ext uri="{FF2B5EF4-FFF2-40B4-BE49-F238E27FC236}">
                <a16:creationId xmlns:a16="http://schemas.microsoft.com/office/drawing/2014/main" id="{6BD0882E-97FC-BDB0-332F-0B46A0A3A68F}"/>
              </a:ext>
            </a:extLst>
          </p:cNvPr>
          <p:cNvSpPr/>
          <p:nvPr/>
        </p:nvSpPr>
        <p:spPr>
          <a:xfrm>
            <a:off x="5877336" y="5071987"/>
            <a:ext cx="1275748" cy="298642"/>
          </a:xfrm>
          <a:prstGeom prst="rect">
            <a:avLst/>
          </a:prstGeom>
          <a:solidFill>
            <a:srgbClr val="4EB4D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err="1"/>
              <a:t>Uitvoering</a:t>
            </a:r>
          </a:p>
        </p:txBody>
      </p:sp>
      <p:sp>
        <p:nvSpPr>
          <p:cNvPr id="12" name="Rectangle 11">
            <a:extLst>
              <a:ext uri="{FF2B5EF4-FFF2-40B4-BE49-F238E27FC236}">
                <a16:creationId xmlns:a16="http://schemas.microsoft.com/office/drawing/2014/main" id="{166D5C69-8402-3A16-1FBB-9BDFF51ABCE0}"/>
              </a:ext>
            </a:extLst>
          </p:cNvPr>
          <p:cNvSpPr/>
          <p:nvPr/>
        </p:nvSpPr>
        <p:spPr>
          <a:xfrm>
            <a:off x="5783380" y="3119048"/>
            <a:ext cx="1475061" cy="618304"/>
          </a:xfrm>
          <a:prstGeom prst="rect">
            <a:avLst/>
          </a:prstGeom>
          <a:solidFill>
            <a:srgbClr val="ED661C"/>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err="1"/>
              <a:t>Toegangs-verlening</a:t>
            </a:r>
            <a:endParaRPr lang="en-US"/>
          </a:p>
        </p:txBody>
      </p:sp>
      <p:sp>
        <p:nvSpPr>
          <p:cNvPr id="15" name="Oval 14">
            <a:extLst>
              <a:ext uri="{FF2B5EF4-FFF2-40B4-BE49-F238E27FC236}">
                <a16:creationId xmlns:a16="http://schemas.microsoft.com/office/drawing/2014/main" id="{867F8460-72F9-4592-1FE9-682E5C3E52B7}"/>
              </a:ext>
            </a:extLst>
          </p:cNvPr>
          <p:cNvSpPr/>
          <p:nvPr/>
        </p:nvSpPr>
        <p:spPr>
          <a:xfrm>
            <a:off x="4353295" y="1887995"/>
            <a:ext cx="1287831" cy="1323155"/>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400" err="1">
                <a:latin typeface="Fira Sans" panose="020B0503050000020004" pitchFamily="34" charset="0"/>
              </a:rPr>
              <a:t>Ontwerp</a:t>
            </a:r>
          </a:p>
        </p:txBody>
      </p:sp>
      <p:sp>
        <p:nvSpPr>
          <p:cNvPr id="16" name="Oval 15">
            <a:extLst>
              <a:ext uri="{FF2B5EF4-FFF2-40B4-BE49-F238E27FC236}">
                <a16:creationId xmlns:a16="http://schemas.microsoft.com/office/drawing/2014/main" id="{1F6881F5-AFA5-4230-8156-0441846488C9}"/>
              </a:ext>
            </a:extLst>
          </p:cNvPr>
          <p:cNvSpPr/>
          <p:nvPr/>
        </p:nvSpPr>
        <p:spPr>
          <a:xfrm>
            <a:off x="7441666" y="1903134"/>
            <a:ext cx="1287831" cy="1323155"/>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400">
                <a:latin typeface="Fira Sans" panose="020B0503050000020004" pitchFamily="34" charset="0"/>
              </a:rPr>
              <a:t>Beheer</a:t>
            </a:r>
          </a:p>
        </p:txBody>
      </p:sp>
      <p:sp>
        <p:nvSpPr>
          <p:cNvPr id="17" name="Oval 16">
            <a:extLst>
              <a:ext uri="{FF2B5EF4-FFF2-40B4-BE49-F238E27FC236}">
                <a16:creationId xmlns:a16="http://schemas.microsoft.com/office/drawing/2014/main" id="{A223A291-AC46-E7B9-1887-216856C6B246}"/>
              </a:ext>
            </a:extLst>
          </p:cNvPr>
          <p:cNvSpPr/>
          <p:nvPr/>
        </p:nvSpPr>
        <p:spPr>
          <a:xfrm>
            <a:off x="5811693" y="4532287"/>
            <a:ext cx="1348387" cy="1358478"/>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p>
            <a:pPr algn="ctr"/>
            <a:r>
              <a:rPr lang="en-US" sz="1400">
                <a:latin typeface="Fira Sans"/>
              </a:rPr>
              <a:t>Werking</a:t>
            </a:r>
            <a:endParaRPr lang="en-US"/>
          </a:p>
        </p:txBody>
      </p:sp>
      <p:sp>
        <p:nvSpPr>
          <p:cNvPr id="18" name="Oval 17">
            <a:extLst>
              <a:ext uri="{FF2B5EF4-FFF2-40B4-BE49-F238E27FC236}">
                <a16:creationId xmlns:a16="http://schemas.microsoft.com/office/drawing/2014/main" id="{353AF023-B611-2923-1B27-50544963FE9E}"/>
              </a:ext>
            </a:extLst>
          </p:cNvPr>
          <p:cNvSpPr/>
          <p:nvPr/>
        </p:nvSpPr>
        <p:spPr>
          <a:xfrm>
            <a:off x="5705719" y="2594485"/>
            <a:ext cx="1610796" cy="1636029"/>
          </a:xfrm>
          <a:prstGeom prst="ellipse">
            <a:avLst/>
          </a:prstGeom>
          <a:solidFill>
            <a:srgbClr val="112F5C"/>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600" err="1">
                <a:latin typeface="Fira Sans" panose="020B0503050000020004" pitchFamily="34" charset="0"/>
              </a:rPr>
              <a:t>Toegangs-verlening</a:t>
            </a:r>
          </a:p>
        </p:txBody>
      </p:sp>
    </p:spTree>
    <p:extLst>
      <p:ext uri="{BB962C8B-B14F-4D97-AF65-F5344CB8AC3E}">
        <p14:creationId xmlns:p14="http://schemas.microsoft.com/office/powerpoint/2010/main" val="311831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FC4B1-8D75-FF93-ADB3-3A0D1537CA9B}"/>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06FF770C-6106-C010-A3A5-B6E5FE540298}"/>
              </a:ext>
            </a:extLst>
          </p:cNvPr>
          <p:cNvSpPr>
            <a:spLocks noGrp="1"/>
          </p:cNvSpPr>
          <p:nvPr>
            <p:ph type="title"/>
          </p:nvPr>
        </p:nvSpPr>
        <p:spPr/>
        <p:txBody>
          <a:bodyPr/>
          <a:lstStyle/>
          <a:p>
            <a:r>
              <a:rPr lang="nl-NL">
                <a:latin typeface="Fira Sans SemiBold"/>
              </a:rPr>
              <a:t>Werking</a:t>
            </a:r>
            <a:endParaRPr lang="en-US"/>
          </a:p>
        </p:txBody>
      </p:sp>
      <p:sp>
        <p:nvSpPr>
          <p:cNvPr id="5" name="Tijdelijke aanduiding voor tekst 4">
            <a:extLst>
              <a:ext uri="{FF2B5EF4-FFF2-40B4-BE49-F238E27FC236}">
                <a16:creationId xmlns:a16="http://schemas.microsoft.com/office/drawing/2014/main" id="{69CA389E-4EED-99A7-E717-DA0DDE3E8199}"/>
              </a:ext>
            </a:extLst>
          </p:cNvPr>
          <p:cNvSpPr>
            <a:spLocks noGrp="1"/>
          </p:cNvSpPr>
          <p:nvPr>
            <p:ph type="body" idx="1"/>
          </p:nvPr>
        </p:nvSpPr>
        <p:spPr/>
        <p:txBody>
          <a:bodyPr vert="horz" lIns="91440" tIns="45720" rIns="91440" bIns="45720" rtlCol="0" anchor="t">
            <a:normAutofit/>
          </a:bodyPr>
          <a:lstStyle/>
          <a:p>
            <a:r>
              <a:rPr lang="nl-NL">
                <a:latin typeface="Fira Sans"/>
              </a:rPr>
              <a:t>Hoe verloopt moderne toegangscontrole in de praktijk?</a:t>
            </a:r>
          </a:p>
        </p:txBody>
      </p:sp>
    </p:spTree>
    <p:extLst>
      <p:ext uri="{BB962C8B-B14F-4D97-AF65-F5344CB8AC3E}">
        <p14:creationId xmlns:p14="http://schemas.microsoft.com/office/powerpoint/2010/main" val="3047274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35977-DF5A-8BD6-16E6-B112A3A868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A8F3A7-429C-7A97-A035-37D482B1D294}"/>
              </a:ext>
            </a:extLst>
          </p:cNvPr>
          <p:cNvSpPr>
            <a:spLocks noGrp="1"/>
          </p:cNvSpPr>
          <p:nvPr>
            <p:ph type="title"/>
          </p:nvPr>
        </p:nvSpPr>
        <p:spPr/>
        <p:txBody>
          <a:bodyPr>
            <a:normAutofit/>
          </a:bodyPr>
          <a:lstStyle/>
          <a:p>
            <a:r>
              <a:rPr lang="en-US" sz="4000">
                <a:latin typeface="Fira Sans SemiBold"/>
              </a:rPr>
              <a:t>Werking</a:t>
            </a:r>
            <a:endParaRPr lang="en-US"/>
          </a:p>
        </p:txBody>
      </p:sp>
      <p:sp>
        <p:nvSpPr>
          <p:cNvPr id="10" name="Content Placeholder 2">
            <a:extLst>
              <a:ext uri="{FF2B5EF4-FFF2-40B4-BE49-F238E27FC236}">
                <a16:creationId xmlns:a16="http://schemas.microsoft.com/office/drawing/2014/main" id="{6DDEFB35-F88D-F81B-3D6D-3DB9BFEB10A3}"/>
              </a:ext>
            </a:extLst>
          </p:cNvPr>
          <p:cNvSpPr txBox="1">
            <a:spLocks/>
          </p:cNvSpPr>
          <p:nvPr/>
        </p:nvSpPr>
        <p:spPr>
          <a:xfrm>
            <a:off x="838200" y="1710938"/>
            <a:ext cx="8506335" cy="4356384"/>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en-US" sz="2400">
                <a:latin typeface="Fira Sans"/>
              </a:rPr>
              <a:t>Vat het </a:t>
            </a:r>
            <a:r>
              <a:rPr lang="en-US" sz="2400" err="1">
                <a:latin typeface="Fira Sans"/>
              </a:rPr>
              <a:t>verwerkingsverzoek</a:t>
            </a:r>
            <a:r>
              <a:rPr lang="en-US" sz="2400">
                <a:latin typeface="Fira Sans"/>
              </a:rPr>
              <a:t> </a:t>
            </a:r>
            <a:r>
              <a:rPr lang="en-US" sz="2400" err="1">
                <a:latin typeface="Fira Sans"/>
              </a:rPr>
              <a:t>samen</a:t>
            </a:r>
            <a:r>
              <a:rPr lang="en-US" sz="2400">
                <a:latin typeface="Fira Sans"/>
              </a:rPr>
              <a:t> conform </a:t>
            </a:r>
            <a:r>
              <a:rPr lang="en-US" sz="2400" err="1">
                <a:latin typeface="Fira Sans"/>
              </a:rPr>
              <a:t>een</a:t>
            </a:r>
            <a:r>
              <a:rPr lang="en-US" sz="2400">
                <a:latin typeface="Fira Sans"/>
              </a:rPr>
              <a:t> </a:t>
            </a:r>
            <a:r>
              <a:rPr lang="en-US" sz="2400" err="1">
                <a:latin typeface="Fira Sans"/>
              </a:rPr>
              <a:t>gestandaardiseerd</a:t>
            </a:r>
            <a:r>
              <a:rPr lang="en-US" sz="2400">
                <a:latin typeface="Fira Sans"/>
              </a:rPr>
              <a:t> </a:t>
            </a:r>
            <a:r>
              <a:rPr lang="en-US" sz="2400" err="1">
                <a:latin typeface="Fira Sans"/>
              </a:rPr>
              <a:t>informatiemodel</a:t>
            </a:r>
            <a:r>
              <a:rPr lang="en-US" sz="2400">
                <a:latin typeface="Fira Sans"/>
              </a:rPr>
              <a:t>.</a:t>
            </a:r>
            <a:endParaRPr lang="en-US" sz="2400">
              <a:latin typeface="Aptos" panose="02110004020202020204"/>
            </a:endParaRPr>
          </a:p>
          <a:p>
            <a:pPr marL="514350" indent="-514350">
              <a:buAutoNum type="arabicPeriod"/>
            </a:pPr>
            <a:r>
              <a:rPr lang="en-US" sz="2400" err="1">
                <a:latin typeface="Fira Sans"/>
              </a:rPr>
              <a:t>Beslis</a:t>
            </a:r>
            <a:r>
              <a:rPr lang="en-US" sz="2400">
                <a:latin typeface="Fira Sans"/>
              </a:rPr>
              <a:t> op basis van het </a:t>
            </a:r>
            <a:r>
              <a:rPr lang="en-US" sz="2400" err="1">
                <a:latin typeface="Fira Sans"/>
              </a:rPr>
              <a:t>verzoek</a:t>
            </a:r>
            <a:r>
              <a:rPr lang="en-US" sz="2400">
                <a:latin typeface="Fira Sans"/>
              </a:rPr>
              <a:t>, </a:t>
            </a:r>
            <a:r>
              <a:rPr lang="en-US" sz="2400" err="1">
                <a:latin typeface="Fira Sans"/>
              </a:rPr>
              <a:t>toegangsbeleid</a:t>
            </a:r>
            <a:r>
              <a:rPr lang="en-US" sz="2400">
                <a:latin typeface="Fira Sans"/>
              </a:rPr>
              <a:t> </a:t>
            </a:r>
            <a:r>
              <a:rPr lang="en-US" sz="2400" err="1">
                <a:latin typeface="Fira Sans"/>
              </a:rPr>
              <a:t>en</a:t>
            </a:r>
            <a:r>
              <a:rPr lang="en-US" sz="2400">
                <a:latin typeface="Fira Sans"/>
              </a:rPr>
              <a:t> de context. Leg </a:t>
            </a:r>
            <a:r>
              <a:rPr lang="en-US" sz="2400" err="1">
                <a:latin typeface="Fira Sans"/>
              </a:rPr>
              <a:t>dit</a:t>
            </a:r>
            <a:r>
              <a:rPr lang="en-US" sz="2400">
                <a:latin typeface="Fira Sans"/>
              </a:rPr>
              <a:t> op </a:t>
            </a:r>
            <a:r>
              <a:rPr lang="en-US" sz="2400" err="1">
                <a:latin typeface="Fira Sans"/>
              </a:rPr>
              <a:t>herleidbare</a:t>
            </a:r>
            <a:r>
              <a:rPr lang="en-US" sz="2400">
                <a:latin typeface="Fira Sans"/>
              </a:rPr>
              <a:t> </a:t>
            </a:r>
            <a:r>
              <a:rPr lang="en-US" sz="2400" err="1">
                <a:latin typeface="Fira Sans"/>
              </a:rPr>
              <a:t>wijze</a:t>
            </a:r>
            <a:r>
              <a:rPr lang="en-US" sz="2400">
                <a:latin typeface="Fira Sans"/>
              </a:rPr>
              <a:t> vast.</a:t>
            </a:r>
          </a:p>
          <a:p>
            <a:pPr marL="514350" indent="-514350">
              <a:buAutoNum type="arabicPeriod"/>
            </a:pPr>
            <a:r>
              <a:rPr lang="en-US" sz="2400" err="1">
                <a:latin typeface="Fira Sans"/>
              </a:rPr>
              <a:t>Dwing</a:t>
            </a:r>
            <a:r>
              <a:rPr lang="en-US" sz="2400">
                <a:latin typeface="Fira Sans"/>
              </a:rPr>
              <a:t> de </a:t>
            </a:r>
            <a:r>
              <a:rPr lang="en-US" sz="2400" err="1">
                <a:latin typeface="Fira Sans"/>
              </a:rPr>
              <a:t>genomen</a:t>
            </a:r>
            <a:r>
              <a:rPr lang="en-US" sz="2400">
                <a:latin typeface="Fira Sans"/>
              </a:rPr>
              <a:t> </a:t>
            </a:r>
            <a:r>
              <a:rPr lang="en-US" sz="2400" err="1">
                <a:latin typeface="Fira Sans"/>
              </a:rPr>
              <a:t>beslissing</a:t>
            </a:r>
            <a:r>
              <a:rPr lang="en-US" sz="2400">
                <a:latin typeface="Fira Sans"/>
              </a:rPr>
              <a:t> </a:t>
            </a:r>
            <a:r>
              <a:rPr lang="en-US" sz="2400" err="1">
                <a:latin typeface="Fira Sans"/>
              </a:rPr>
              <a:t>af</a:t>
            </a:r>
            <a:r>
              <a:rPr lang="en-US" sz="2400">
                <a:latin typeface="Fira Sans"/>
              </a:rPr>
              <a:t> in de </a:t>
            </a:r>
            <a:r>
              <a:rPr lang="en-US" sz="2400" err="1">
                <a:latin typeface="Fira Sans"/>
              </a:rPr>
              <a:t>verwerkingsketen</a:t>
            </a:r>
            <a:r>
              <a:rPr lang="en-US" sz="2400">
                <a:latin typeface="Fira Sans"/>
              </a:rPr>
              <a:t>.</a:t>
            </a:r>
            <a:endParaRPr lang="en-US" sz="2400">
              <a:latin typeface="Aptos"/>
            </a:endParaRPr>
          </a:p>
          <a:p>
            <a:pPr marL="0" indent="0">
              <a:buNone/>
            </a:pPr>
            <a:endParaRPr lang="en-US" sz="2400">
              <a:latin typeface="Fira Sans"/>
            </a:endParaRPr>
          </a:p>
        </p:txBody>
      </p:sp>
    </p:spTree>
    <p:extLst>
      <p:ext uri="{BB962C8B-B14F-4D97-AF65-F5344CB8AC3E}">
        <p14:creationId xmlns:p14="http://schemas.microsoft.com/office/powerpoint/2010/main" val="4174570969"/>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A68A4-88F6-7653-E655-B15F9527164E}"/>
              </a:ext>
            </a:extLst>
          </p:cNvPr>
          <p:cNvSpPr>
            <a:spLocks noGrp="1"/>
          </p:cNvSpPr>
          <p:nvPr>
            <p:ph type="title"/>
          </p:nvPr>
        </p:nvSpPr>
        <p:spPr>
          <a:xfrm>
            <a:off x="838200" y="365125"/>
            <a:ext cx="10710153" cy="1325563"/>
          </a:xfrm>
        </p:spPr>
        <p:txBody>
          <a:bodyPr/>
          <a:lstStyle/>
          <a:p>
            <a:r>
              <a:rPr lang="en-US">
                <a:latin typeface="Fira Sans SemiBold"/>
              </a:rPr>
              <a:t>1. </a:t>
            </a:r>
            <a:r>
              <a:rPr lang="en-US" err="1">
                <a:latin typeface="Fira Sans SemiBold"/>
              </a:rPr>
              <a:t>Aanvrager</a:t>
            </a:r>
            <a:r>
              <a:rPr lang="en-US">
                <a:latin typeface="Fira Sans SemiBold"/>
              </a:rPr>
              <a:t> </a:t>
            </a:r>
            <a:r>
              <a:rPr lang="en-US" err="1">
                <a:latin typeface="Fira Sans SemiBold"/>
              </a:rPr>
              <a:t>dient</a:t>
            </a:r>
            <a:r>
              <a:rPr lang="en-US">
                <a:latin typeface="Fira Sans SemiBold"/>
              </a:rPr>
              <a:t> </a:t>
            </a:r>
            <a:r>
              <a:rPr lang="en-US" err="1">
                <a:latin typeface="Fira Sans SemiBold"/>
              </a:rPr>
              <a:t>verwerkingsverzoek</a:t>
            </a:r>
            <a:r>
              <a:rPr lang="en-US">
                <a:latin typeface="Fira Sans SemiBold"/>
              </a:rPr>
              <a:t> in</a:t>
            </a:r>
            <a:endParaRPr lang="en-US"/>
          </a:p>
        </p:txBody>
      </p:sp>
      <p:sp>
        <p:nvSpPr>
          <p:cNvPr id="11" name="Content Placeholder 2">
            <a:extLst>
              <a:ext uri="{FF2B5EF4-FFF2-40B4-BE49-F238E27FC236}">
                <a16:creationId xmlns:a16="http://schemas.microsoft.com/office/drawing/2014/main" id="{7ED29417-F208-C2E2-43BD-48ED064560EB}"/>
              </a:ext>
            </a:extLst>
          </p:cNvPr>
          <p:cNvSpPr>
            <a:spLocks noGrp="1"/>
          </p:cNvSpPr>
          <p:nvPr>
            <p:ph idx="1"/>
          </p:nvPr>
        </p:nvSpPr>
        <p:spPr>
          <a:xfrm>
            <a:off x="838200" y="1703984"/>
            <a:ext cx="4916825" cy="4363338"/>
          </a:xfrm>
        </p:spPr>
        <p:txBody>
          <a:bodyPr vert="horz" lIns="91440" tIns="45720" rIns="91440" bIns="45720" rtlCol="0" anchor="t">
            <a:normAutofit/>
          </a:bodyPr>
          <a:lstStyle/>
          <a:p>
            <a:pPr algn="l">
              <a:lnSpc>
                <a:spcPct val="120000"/>
              </a:lnSpc>
              <a:buFont typeface="Arial" panose="020B0604020202020204" pitchFamily="34" charset="0"/>
              <a:buChar char="•"/>
            </a:pPr>
            <a:r>
              <a:rPr lang="nl-NL" sz="2400" b="0" i="0" u="none" strike="noStrike">
                <a:solidFill>
                  <a:srgbClr val="000000"/>
                </a:solidFill>
                <a:effectLst/>
              </a:rPr>
              <a:t>De applicatie ontvangt een verzoek om data te </a:t>
            </a:r>
            <a:r>
              <a:rPr lang="nl-NL" sz="2400" u="none" strike="noStrike">
                <a:solidFill>
                  <a:srgbClr val="000000"/>
                </a:solidFill>
                <a:effectLst/>
                <a:latin typeface="Fira Sans Medium" panose="020B0503050000020004" pitchFamily="34" charset="0"/>
              </a:rPr>
              <a:t>raadplegen, vast te leggen, te wijzigen, wissen, etc.</a:t>
            </a:r>
          </a:p>
          <a:p>
            <a:pPr algn="l">
              <a:lnSpc>
                <a:spcPct val="120000"/>
              </a:lnSpc>
              <a:buFont typeface="Arial" panose="020B0604020202020204" pitchFamily="34" charset="0"/>
              <a:buChar char="•"/>
            </a:pPr>
            <a:r>
              <a:rPr lang="nl-NL" sz="2400" b="0" i="0" u="none" strike="noStrike">
                <a:solidFill>
                  <a:srgbClr val="000000"/>
                </a:solidFill>
                <a:effectLst/>
              </a:rPr>
              <a:t>Dit verzoek wordt opgevangen door het</a:t>
            </a:r>
            <a:r>
              <a:rPr lang="nl-NL" sz="2400" u="none" strike="noStrike">
                <a:solidFill>
                  <a:srgbClr val="000000"/>
                </a:solidFill>
                <a:effectLst/>
                <a:latin typeface="Fira Sans Medium" panose="020B0503050000020004" pitchFamily="34" charset="0"/>
              </a:rPr>
              <a:t> Policy </a:t>
            </a:r>
            <a:r>
              <a:rPr lang="nl-NL" sz="2400" u="none" strike="noStrike" err="1">
                <a:solidFill>
                  <a:srgbClr val="000000"/>
                </a:solidFill>
                <a:effectLst/>
                <a:latin typeface="Fira Sans Medium" panose="020B0503050000020004" pitchFamily="34" charset="0"/>
              </a:rPr>
              <a:t>Enforcement</a:t>
            </a:r>
            <a:r>
              <a:rPr lang="nl-NL" sz="2400" u="none" strike="noStrike">
                <a:solidFill>
                  <a:srgbClr val="000000"/>
                </a:solidFill>
                <a:effectLst/>
                <a:latin typeface="Fira Sans Medium" panose="020B0503050000020004" pitchFamily="34" charset="0"/>
              </a:rPr>
              <a:t> Point (PEP)</a:t>
            </a:r>
          </a:p>
        </p:txBody>
      </p:sp>
      <p:pic>
        <p:nvPicPr>
          <p:cNvPr id="3" name="Graphic 2">
            <a:extLst>
              <a:ext uri="{FF2B5EF4-FFF2-40B4-BE49-F238E27FC236}">
                <a16:creationId xmlns:a16="http://schemas.microsoft.com/office/drawing/2014/main" id="{AEF2ED2B-E38F-0797-6F76-DFFB805072B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094875" y="1974774"/>
            <a:ext cx="5114250" cy="3766451"/>
          </a:xfrm>
          <a:prstGeom prst="rect">
            <a:avLst/>
          </a:prstGeom>
        </p:spPr>
      </p:pic>
      <p:sp>
        <p:nvSpPr>
          <p:cNvPr id="16" name="Rechthoek 15">
            <a:extLst>
              <a:ext uri="{FF2B5EF4-FFF2-40B4-BE49-F238E27FC236}">
                <a16:creationId xmlns:a16="http://schemas.microsoft.com/office/drawing/2014/main" id="{D1B9F9BB-DE9B-980F-D6E7-524048C61CFB}"/>
              </a:ext>
            </a:extLst>
          </p:cNvPr>
          <p:cNvSpPr/>
          <p:nvPr/>
        </p:nvSpPr>
        <p:spPr>
          <a:xfrm>
            <a:off x="6994826" y="3090272"/>
            <a:ext cx="200234" cy="21358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200">
                <a:solidFill>
                  <a:schemeClr val="bg1"/>
                </a:solidFill>
                <a:latin typeface="Fira Sans" panose="020B0503050000020004" pitchFamily="34" charset="0"/>
              </a:rPr>
              <a:t>1</a:t>
            </a:r>
          </a:p>
        </p:txBody>
      </p:sp>
    </p:spTree>
    <p:extLst>
      <p:ext uri="{BB962C8B-B14F-4D97-AF65-F5344CB8AC3E}">
        <p14:creationId xmlns:p14="http://schemas.microsoft.com/office/powerpoint/2010/main" val="383762436"/>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22CFF-B39A-2F23-01D1-8219471649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11C54C-60AA-139B-F3CB-CABE7F4F40E3}"/>
              </a:ext>
            </a:extLst>
          </p:cNvPr>
          <p:cNvSpPr>
            <a:spLocks noGrp="1"/>
          </p:cNvSpPr>
          <p:nvPr>
            <p:ph type="title"/>
          </p:nvPr>
        </p:nvSpPr>
        <p:spPr/>
        <p:txBody>
          <a:bodyPr/>
          <a:lstStyle/>
          <a:p>
            <a:r>
              <a:rPr lang="en-US">
                <a:latin typeface="Fira Sans SemiBold"/>
              </a:rPr>
              <a:t>2. PEP </a:t>
            </a:r>
            <a:r>
              <a:rPr lang="en-US" err="1">
                <a:latin typeface="Fira Sans SemiBold"/>
              </a:rPr>
              <a:t>biedt</a:t>
            </a:r>
            <a:r>
              <a:rPr lang="en-US">
                <a:latin typeface="Fira Sans SemiBold"/>
              </a:rPr>
              <a:t> </a:t>
            </a:r>
            <a:r>
              <a:rPr lang="en-US" err="1">
                <a:latin typeface="Fira Sans SemiBold"/>
              </a:rPr>
              <a:t>verzoek</a:t>
            </a:r>
            <a:r>
              <a:rPr lang="en-US">
                <a:latin typeface="Fira Sans SemiBold"/>
              </a:rPr>
              <a:t> </a:t>
            </a:r>
            <a:r>
              <a:rPr lang="en-US" err="1">
                <a:latin typeface="Fira Sans SemiBold"/>
              </a:rPr>
              <a:t>ter</a:t>
            </a:r>
            <a:r>
              <a:rPr lang="en-US">
                <a:latin typeface="Fira Sans SemiBold"/>
              </a:rPr>
              <a:t> </a:t>
            </a:r>
            <a:r>
              <a:rPr lang="en-US" err="1">
                <a:latin typeface="Fira Sans SemiBold"/>
              </a:rPr>
              <a:t>beslissing</a:t>
            </a:r>
            <a:r>
              <a:rPr lang="en-US">
                <a:latin typeface="Fira Sans SemiBold"/>
              </a:rPr>
              <a:t> </a:t>
            </a:r>
            <a:r>
              <a:rPr lang="en-US" err="1">
                <a:latin typeface="Fira Sans SemiBold"/>
              </a:rPr>
              <a:t>aan</a:t>
            </a:r>
            <a:endParaRPr lang="en-US"/>
          </a:p>
        </p:txBody>
      </p:sp>
      <p:sp>
        <p:nvSpPr>
          <p:cNvPr id="11" name="Content Placeholder 2">
            <a:extLst>
              <a:ext uri="{FF2B5EF4-FFF2-40B4-BE49-F238E27FC236}">
                <a16:creationId xmlns:a16="http://schemas.microsoft.com/office/drawing/2014/main" id="{8935720F-6CD0-91D5-0BFC-2CA7F5FD9C0E}"/>
              </a:ext>
            </a:extLst>
          </p:cNvPr>
          <p:cNvSpPr>
            <a:spLocks noGrp="1"/>
          </p:cNvSpPr>
          <p:nvPr>
            <p:ph idx="1"/>
          </p:nvPr>
        </p:nvSpPr>
        <p:spPr>
          <a:xfrm>
            <a:off x="838200" y="1707878"/>
            <a:ext cx="5120504" cy="3584406"/>
          </a:xfrm>
        </p:spPr>
        <p:txBody>
          <a:bodyPr vert="horz" lIns="91440" tIns="45720" rIns="91440" bIns="45720" rtlCol="0" anchor="t">
            <a:noAutofit/>
          </a:bodyPr>
          <a:lstStyle/>
          <a:p>
            <a:r>
              <a:rPr lang="nl-NL" sz="2400" b="0" i="0" u="none" strike="noStrike">
                <a:solidFill>
                  <a:srgbClr val="000000"/>
                </a:solidFill>
                <a:effectLst/>
                <a:latin typeface="Fira Sans"/>
              </a:rPr>
              <a:t>Het verzoek wordt samengevat via het </a:t>
            </a:r>
            <a:r>
              <a:rPr lang="nl-NL" sz="2400">
                <a:solidFill>
                  <a:srgbClr val="000000"/>
                </a:solidFill>
                <a:latin typeface="Fira Sans Medium" panose="020B0503050000020004" pitchFamily="34" charset="0"/>
              </a:rPr>
              <a:t>meta-informatiemodel</a:t>
            </a:r>
            <a:r>
              <a:rPr lang="nl-NL" sz="2400" u="none" strike="noStrike">
                <a:solidFill>
                  <a:srgbClr val="000000"/>
                </a:solidFill>
                <a:effectLst/>
                <a:latin typeface="Fira Sans Medium" panose="020B0503050000020004" pitchFamily="34" charset="0"/>
              </a:rPr>
              <a:t> </a:t>
            </a:r>
            <a:r>
              <a:rPr lang="nl-NL" sz="2400" b="0" i="0" u="none" strike="noStrike">
                <a:solidFill>
                  <a:srgbClr val="000000"/>
                </a:solidFill>
                <a:effectLst/>
                <a:latin typeface="Fira Sans"/>
              </a:rPr>
              <a:t>van de organisatie</a:t>
            </a:r>
          </a:p>
          <a:p>
            <a:pPr algn="l">
              <a:buFont typeface="Arial" panose="020B0604020202020204" pitchFamily="34" charset="0"/>
              <a:buChar char="•"/>
            </a:pPr>
            <a:r>
              <a:rPr lang="nl-NL" sz="2400" b="0" i="0" u="none" strike="noStrike">
                <a:solidFill>
                  <a:srgbClr val="000000"/>
                </a:solidFill>
                <a:effectLst/>
                <a:latin typeface="Fira Sans"/>
              </a:rPr>
              <a:t>Vervolgens conform </a:t>
            </a:r>
            <a:r>
              <a:rPr lang="nl-NL" sz="2400" u="none" strike="noStrike" err="1">
                <a:solidFill>
                  <a:srgbClr val="000000"/>
                </a:solidFill>
                <a:effectLst/>
                <a:latin typeface="Fira Sans Medium" panose="020B0503050000020004" pitchFamily="34" charset="0"/>
              </a:rPr>
              <a:t>OpenID</a:t>
            </a:r>
            <a:r>
              <a:rPr lang="nl-NL" sz="2400">
                <a:solidFill>
                  <a:srgbClr val="000000"/>
                </a:solidFill>
                <a:latin typeface="Fira Sans Medium" panose="020B0503050000020004" pitchFamily="34" charset="0"/>
              </a:rPr>
              <a:t> </a:t>
            </a:r>
            <a:r>
              <a:rPr lang="nl-NL" sz="2400" u="none" strike="noStrike" err="1">
                <a:solidFill>
                  <a:srgbClr val="000000"/>
                </a:solidFill>
                <a:effectLst/>
                <a:latin typeface="Fira Sans Medium" panose="020B0503050000020004" pitchFamily="34" charset="0"/>
              </a:rPr>
              <a:t>AuthZEN</a:t>
            </a:r>
            <a:r>
              <a:rPr lang="nl-NL" sz="2400" u="none" strike="noStrike">
                <a:solidFill>
                  <a:srgbClr val="000000"/>
                </a:solidFill>
                <a:effectLst/>
                <a:latin typeface="Fira Sans Medium" panose="020B0503050000020004" pitchFamily="34" charset="0"/>
              </a:rPr>
              <a:t> </a:t>
            </a:r>
            <a:r>
              <a:rPr lang="nl-NL" sz="2400" b="0" i="0" u="none" strike="noStrike">
                <a:solidFill>
                  <a:srgbClr val="000000"/>
                </a:solidFill>
                <a:effectLst/>
                <a:latin typeface="Fira Sans"/>
              </a:rPr>
              <a:t>aangeboden aan het </a:t>
            </a:r>
            <a:r>
              <a:rPr lang="nl-NL" sz="2400" u="none" strike="noStrike">
                <a:solidFill>
                  <a:srgbClr val="000000"/>
                </a:solidFill>
                <a:effectLst/>
                <a:latin typeface="Fira Sans Medium" panose="020B0503050000020004" pitchFamily="34" charset="0"/>
              </a:rPr>
              <a:t>Policy </a:t>
            </a:r>
            <a:r>
              <a:rPr lang="nl-NL" sz="2400" u="none" strike="noStrike" err="1">
                <a:solidFill>
                  <a:srgbClr val="000000"/>
                </a:solidFill>
                <a:effectLst/>
                <a:latin typeface="Fira Sans Medium" panose="020B0503050000020004" pitchFamily="34" charset="0"/>
              </a:rPr>
              <a:t>Decision</a:t>
            </a:r>
            <a:r>
              <a:rPr lang="nl-NL" sz="2400" u="none" strike="noStrike">
                <a:solidFill>
                  <a:srgbClr val="000000"/>
                </a:solidFill>
                <a:effectLst/>
                <a:latin typeface="Fira Sans Medium" panose="020B0503050000020004" pitchFamily="34" charset="0"/>
              </a:rPr>
              <a:t> Point (PDP)</a:t>
            </a:r>
          </a:p>
        </p:txBody>
      </p:sp>
      <p:sp>
        <p:nvSpPr>
          <p:cNvPr id="6" name="Tekstvak 5">
            <a:extLst>
              <a:ext uri="{FF2B5EF4-FFF2-40B4-BE49-F238E27FC236}">
                <a16:creationId xmlns:a16="http://schemas.microsoft.com/office/drawing/2014/main" id="{3573491E-0445-0E53-943D-5089D214CF58}"/>
              </a:ext>
            </a:extLst>
          </p:cNvPr>
          <p:cNvSpPr txBox="1"/>
          <p:nvPr/>
        </p:nvSpPr>
        <p:spPr>
          <a:xfrm>
            <a:off x="1098622" y="5387479"/>
            <a:ext cx="4294336" cy="1200329"/>
          </a:xfrm>
          <a:prstGeom prst="rect">
            <a:avLst/>
          </a:prstGeom>
          <a:noFill/>
        </p:spPr>
        <p:txBody>
          <a:bodyPr wrap="square">
            <a:spAutoFit/>
          </a:bodyPr>
          <a:lstStyle/>
          <a:p>
            <a:pPr marL="0" indent="0">
              <a:lnSpc>
                <a:spcPct val="100000"/>
              </a:lnSpc>
              <a:buNone/>
            </a:pPr>
            <a:r>
              <a:rPr lang="en-US" sz="1800">
                <a:latin typeface="Fira Sans Light" panose="020B0403050000020004" pitchFamily="34" charset="0"/>
              </a:rPr>
              <a:t>De PDP </a:t>
            </a:r>
            <a:r>
              <a:rPr lang="en-US" sz="1800" err="1">
                <a:latin typeface="Fira Sans Light" panose="020B0403050000020004" pitchFamily="34" charset="0"/>
              </a:rPr>
              <a:t>kan</a:t>
            </a:r>
            <a:r>
              <a:rPr lang="en-US" sz="1800">
                <a:latin typeface="Fira Sans Light" panose="020B0403050000020004" pitchFamily="34" charset="0"/>
              </a:rPr>
              <a:t>:</a:t>
            </a:r>
          </a:p>
          <a:p>
            <a:pPr marL="285750" indent="-285750">
              <a:lnSpc>
                <a:spcPct val="100000"/>
              </a:lnSpc>
              <a:buFont typeface="Arial" panose="020B0604020202020204" pitchFamily="34" charset="0"/>
              <a:buChar char="•"/>
            </a:pPr>
            <a:r>
              <a:rPr lang="nl-NL" sz="1800" u="none" strike="noStrike">
                <a:solidFill>
                  <a:srgbClr val="000000"/>
                </a:solidFill>
                <a:effectLst/>
                <a:latin typeface="Fira Sans Medium" panose="020B0503050000020004" pitchFamily="34" charset="0"/>
              </a:rPr>
              <a:t>centraal</a:t>
            </a:r>
            <a:r>
              <a:rPr lang="nl-NL" sz="1800" u="none" strike="noStrike">
                <a:solidFill>
                  <a:srgbClr val="000000"/>
                </a:solidFill>
                <a:effectLst/>
                <a:latin typeface="Fira Sans Light" panose="020B0403050000020004" pitchFamily="34" charset="0"/>
              </a:rPr>
              <a:t> draaien als IAM-component</a:t>
            </a:r>
          </a:p>
          <a:p>
            <a:pPr marL="285750" indent="-285750">
              <a:lnSpc>
                <a:spcPct val="100000"/>
              </a:lnSpc>
              <a:buFont typeface="Arial" panose="020B0604020202020204" pitchFamily="34" charset="0"/>
              <a:buChar char="•"/>
            </a:pPr>
            <a:r>
              <a:rPr lang="en-US" sz="1800">
                <a:latin typeface="Fira Sans Light" panose="020B0403050000020004" pitchFamily="34" charset="0"/>
              </a:rPr>
              <a:t>of </a:t>
            </a:r>
            <a:r>
              <a:rPr lang="en-US" sz="1800" err="1">
                <a:latin typeface="Fira Sans Medium" panose="020B0503050000020004" pitchFamily="34" charset="0"/>
              </a:rPr>
              <a:t>lokaal</a:t>
            </a:r>
            <a:r>
              <a:rPr lang="en-US" sz="1800">
                <a:latin typeface="Fira Sans Light" panose="020B0403050000020004" pitchFamily="34" charset="0"/>
              </a:rPr>
              <a:t> </a:t>
            </a:r>
            <a:r>
              <a:rPr lang="en-US" sz="1800" err="1">
                <a:latin typeface="Fira Sans Light" panose="020B0403050000020004" pitchFamily="34" charset="0"/>
              </a:rPr>
              <a:t>als</a:t>
            </a:r>
            <a:r>
              <a:rPr lang="en-US" sz="1800">
                <a:latin typeface="Fira Sans Light" panose="020B0403050000020004" pitchFamily="34" charset="0"/>
              </a:rPr>
              <a:t> module </a:t>
            </a:r>
            <a:r>
              <a:rPr lang="en-US" sz="1800" err="1">
                <a:latin typeface="Fira Sans Light" panose="020B0403050000020004" pitchFamily="34" charset="0"/>
              </a:rPr>
              <a:t>bij</a:t>
            </a:r>
            <a:r>
              <a:rPr lang="en-US" sz="1800">
                <a:latin typeface="Fira Sans Light" panose="020B0403050000020004" pitchFamily="34" charset="0"/>
              </a:rPr>
              <a:t> de </a:t>
            </a:r>
            <a:r>
              <a:rPr lang="en-US" sz="1800" err="1">
                <a:latin typeface="Fira Sans Light" panose="020B0403050000020004" pitchFamily="34" charset="0"/>
              </a:rPr>
              <a:t>applicatie</a:t>
            </a:r>
            <a:r>
              <a:rPr lang="en-US" sz="1800">
                <a:latin typeface="Fira Sans Light" panose="020B0403050000020004" pitchFamily="34" charset="0"/>
              </a:rPr>
              <a:t> </a:t>
            </a:r>
            <a:r>
              <a:rPr lang="en-US" sz="1800" err="1">
                <a:latin typeface="Fira Sans Light" panose="020B0403050000020004" pitchFamily="34" charset="0"/>
              </a:rPr>
              <a:t>draaien</a:t>
            </a:r>
            <a:r>
              <a:rPr lang="en-US" sz="1800">
                <a:latin typeface="Fira Sans Light" panose="020B0403050000020004" pitchFamily="34" charset="0"/>
              </a:rPr>
              <a:t> </a:t>
            </a:r>
            <a:r>
              <a:rPr lang="en-US" sz="1800" err="1">
                <a:latin typeface="Fira Sans Light" panose="020B0403050000020004" pitchFamily="34" charset="0"/>
              </a:rPr>
              <a:t>voor</a:t>
            </a:r>
            <a:r>
              <a:rPr lang="en-US" sz="1800">
                <a:latin typeface="Fira Sans Light" panose="020B0403050000020004" pitchFamily="34" charset="0"/>
              </a:rPr>
              <a:t> </a:t>
            </a:r>
            <a:r>
              <a:rPr lang="en-US" sz="1800" err="1">
                <a:latin typeface="Fira Sans Light" panose="020B0403050000020004" pitchFamily="34" charset="0"/>
              </a:rPr>
              <a:t>snellere</a:t>
            </a:r>
            <a:r>
              <a:rPr lang="en-US" sz="1800">
                <a:latin typeface="Fira Sans Light" panose="020B0403050000020004" pitchFamily="34" charset="0"/>
              </a:rPr>
              <a:t> </a:t>
            </a:r>
            <a:r>
              <a:rPr lang="en-US" sz="1800" err="1">
                <a:latin typeface="Fira Sans Light" panose="020B0403050000020004" pitchFamily="34" charset="0"/>
              </a:rPr>
              <a:t>beslissingen</a:t>
            </a:r>
            <a:r>
              <a:rPr lang="en-US" sz="1800">
                <a:latin typeface="Bradley Hand" pitchFamily="2" charset="77"/>
              </a:rPr>
              <a:t>.</a:t>
            </a:r>
          </a:p>
        </p:txBody>
      </p:sp>
      <p:pic>
        <p:nvPicPr>
          <p:cNvPr id="3" name="Graphic 2">
            <a:extLst>
              <a:ext uri="{FF2B5EF4-FFF2-40B4-BE49-F238E27FC236}">
                <a16:creationId xmlns:a16="http://schemas.microsoft.com/office/drawing/2014/main" id="{85649E7F-FE2E-0EFC-686D-11234E4F818E}"/>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094875" y="1974774"/>
            <a:ext cx="5114250" cy="3766451"/>
          </a:xfrm>
          <a:prstGeom prst="rect">
            <a:avLst/>
          </a:prstGeom>
        </p:spPr>
      </p:pic>
      <p:sp>
        <p:nvSpPr>
          <p:cNvPr id="4" name="Rechthoek 3">
            <a:extLst>
              <a:ext uri="{FF2B5EF4-FFF2-40B4-BE49-F238E27FC236}">
                <a16:creationId xmlns:a16="http://schemas.microsoft.com/office/drawing/2014/main" id="{D7677F46-7632-3B0F-188D-EFA687E7C285}"/>
              </a:ext>
            </a:extLst>
          </p:cNvPr>
          <p:cNvSpPr/>
          <p:nvPr/>
        </p:nvSpPr>
        <p:spPr>
          <a:xfrm>
            <a:off x="7688969" y="3550810"/>
            <a:ext cx="200234" cy="21358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200">
                <a:solidFill>
                  <a:schemeClr val="bg1"/>
                </a:solidFill>
                <a:latin typeface="Fira Sans" panose="020B0503050000020004" pitchFamily="34" charset="0"/>
              </a:rPr>
              <a:t>2</a:t>
            </a:r>
          </a:p>
        </p:txBody>
      </p:sp>
    </p:spTree>
    <p:extLst>
      <p:ext uri="{BB962C8B-B14F-4D97-AF65-F5344CB8AC3E}">
        <p14:creationId xmlns:p14="http://schemas.microsoft.com/office/powerpoint/2010/main" val="4180283052"/>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Kantoorthema">
  <a:themeElements>
    <a:clrScheme name="Aangepast FTV">
      <a:dk1>
        <a:srgbClr val="000000"/>
      </a:dk1>
      <a:lt1>
        <a:srgbClr val="FFFFFF"/>
      </a:lt1>
      <a:dk2>
        <a:srgbClr val="0E2841"/>
      </a:dk2>
      <a:lt2>
        <a:srgbClr val="E8E8E8"/>
      </a:lt2>
      <a:accent1>
        <a:srgbClr val="C9005C"/>
      </a:accent1>
      <a:accent2>
        <a:srgbClr val="D42B1D"/>
      </a:accent2>
      <a:accent3>
        <a:srgbClr val="E17000"/>
      </a:accent3>
      <a:accent4>
        <a:srgbClr val="FEB613"/>
      </a:accent4>
      <a:accent5>
        <a:srgbClr val="F9E11E"/>
      </a:accent5>
      <a:accent6>
        <a:srgbClr val="673226"/>
      </a:accent6>
      <a:hlink>
        <a:srgbClr val="00689A"/>
      </a:hlink>
      <a:folHlink>
        <a:srgbClr val="007AC7"/>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Parcel</Template>
  <Application>Microsoft Office PowerPoint</Application>
  <PresentationFormat>Widescreen</PresentationFormat>
  <Slides>39</Slides>
  <Notes>34</Notes>
  <HiddenSlides>4</HiddenSlide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Kantoorthema</vt:lpstr>
      <vt:lpstr>Introductie Externalized Authorization Management</vt:lpstr>
      <vt:lpstr>Wat is toegangsverlening?</vt:lpstr>
      <vt:lpstr>Perspectieven op toegangsverlening</vt:lpstr>
      <vt:lpstr>Traditioneel: Embedded Authorization</vt:lpstr>
      <vt:lpstr>Modern: Externalized Authorization</vt:lpstr>
      <vt:lpstr>Werking</vt:lpstr>
      <vt:lpstr>Werking</vt:lpstr>
      <vt:lpstr>1. Aanvrager dient verwerkingsverzoek in</vt:lpstr>
      <vt:lpstr>2. PEP biedt verzoek ter beslissing aan</vt:lpstr>
      <vt:lpstr>3. PDP toetst aan toegangsbeleid uit PAP</vt:lpstr>
      <vt:lpstr>4. PIP verrijkt met herleidbare informatie</vt:lpstr>
      <vt:lpstr>5. Uniform vastgeleggen in het logboek </vt:lpstr>
      <vt:lpstr>6.  PDP retourneert beslissing</vt:lpstr>
      <vt:lpstr>7.  PEP dwingt toegangsbeslissing af</vt:lpstr>
      <vt:lpstr>8.  Verwerker deelt resultaat met aanvrager</vt:lpstr>
      <vt:lpstr>Ontwerp</vt:lpstr>
      <vt:lpstr>Ontwerp</vt:lpstr>
      <vt:lpstr>Informatie om te kunnen beslissen</vt:lpstr>
      <vt:lpstr>Informatie om te kunnen beslissen</vt:lpstr>
      <vt:lpstr>Informatie om te kunnen beslissen</vt:lpstr>
      <vt:lpstr>Functionaliteit voor het afdwingen </vt:lpstr>
      <vt:lpstr>Functionaliteit voor het afdwingen </vt:lpstr>
      <vt:lpstr>Functionaliteit voor het afdwingen </vt:lpstr>
      <vt:lpstr>Functionaliteit om beslissingen af te dwingen</vt:lpstr>
      <vt:lpstr>Inzicht bieden in beslissingen</vt:lpstr>
      <vt:lpstr>Beheer</vt:lpstr>
      <vt:lpstr>Beheer</vt:lpstr>
      <vt:lpstr>Beleg verantwoordelijkheid</vt:lpstr>
      <vt:lpstr>Vertaling naar technisch toegangsbeleid</vt:lpstr>
      <vt:lpstr>Rol toegangsbeleid gecontroleerd uit</vt:lpstr>
      <vt:lpstr>Analyseer beslissingen en beleid</vt:lpstr>
      <vt:lpstr>Standaardisering in NL</vt:lpstr>
      <vt:lpstr>Standaardisering koppelvlakken</vt:lpstr>
      <vt:lpstr>Standaardisering koppelvlakken</vt:lpstr>
      <vt:lpstr>Standaardisering binnen AuthZEN</vt:lpstr>
      <vt:lpstr>Standaardisering binnen AuthZEN</vt:lpstr>
      <vt:lpstr>Standaardisering binnen AuthZEN</vt:lpstr>
      <vt:lpstr>Dank voor jullie aandacht</vt:lpstr>
      <vt:lpstr>Hoe kan ik deelnemen? De werkgroep vindt elke twee weken plaats op dinsdag van 10:00 tot 11:00.  Deelname kan online of fysiek op dev.loer (bij Digilab): Catharijnesingel 55, 3511 GD Utrecht, gebouw Trindeborch, 5e verdieping  Komende bijeenkomsten: 22 april en 6 mei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René Vendrig</dc:creator>
  <cp:revision>4</cp:revision>
  <dcterms:created xsi:type="dcterms:W3CDTF">2025-04-02T07:23:10Z</dcterms:created>
  <dcterms:modified xsi:type="dcterms:W3CDTF">2025-04-09T15:06:10Z</dcterms:modified>
</cp:coreProperties>
</file>