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1"/>
  </p:notesMasterIdLst>
  <p:handoutMasterIdLst>
    <p:handoutMasterId r:id="rId62"/>
  </p:handoutMasterIdLst>
  <p:sldIdLst>
    <p:sldId id="257" r:id="rId5"/>
    <p:sldId id="335" r:id="rId6"/>
    <p:sldId id="375" r:id="rId7"/>
    <p:sldId id="376" r:id="rId8"/>
    <p:sldId id="377" r:id="rId9"/>
    <p:sldId id="378" r:id="rId10"/>
    <p:sldId id="332" r:id="rId11"/>
    <p:sldId id="379" r:id="rId12"/>
    <p:sldId id="368" r:id="rId13"/>
    <p:sldId id="330" r:id="rId14"/>
    <p:sldId id="363" r:id="rId15"/>
    <p:sldId id="362" r:id="rId16"/>
    <p:sldId id="371" r:id="rId17"/>
    <p:sldId id="369" r:id="rId18"/>
    <p:sldId id="334" r:id="rId19"/>
    <p:sldId id="333" r:id="rId20"/>
    <p:sldId id="347" r:id="rId21"/>
    <p:sldId id="341" r:id="rId22"/>
    <p:sldId id="361" r:id="rId23"/>
    <p:sldId id="365" r:id="rId24"/>
    <p:sldId id="364" r:id="rId25"/>
    <p:sldId id="366" r:id="rId26"/>
    <p:sldId id="260" r:id="rId27"/>
    <p:sldId id="296" r:id="rId28"/>
    <p:sldId id="297" r:id="rId29"/>
    <p:sldId id="298" r:id="rId30"/>
    <p:sldId id="299" r:id="rId31"/>
    <p:sldId id="300" r:id="rId32"/>
    <p:sldId id="301" r:id="rId33"/>
    <p:sldId id="310" r:id="rId34"/>
    <p:sldId id="346" r:id="rId35"/>
    <p:sldId id="367" r:id="rId36"/>
    <p:sldId id="317" r:id="rId37"/>
    <p:sldId id="325" r:id="rId38"/>
    <p:sldId id="324" r:id="rId39"/>
    <p:sldId id="308" r:id="rId40"/>
    <p:sldId id="348" r:id="rId41"/>
    <p:sldId id="306" r:id="rId42"/>
    <p:sldId id="349" r:id="rId43"/>
    <p:sldId id="352" r:id="rId44"/>
    <p:sldId id="380" r:id="rId45"/>
    <p:sldId id="381" r:id="rId46"/>
    <p:sldId id="282" r:id="rId47"/>
    <p:sldId id="320" r:id="rId48"/>
    <p:sldId id="327" r:id="rId49"/>
    <p:sldId id="355" r:id="rId50"/>
    <p:sldId id="356" r:id="rId51"/>
    <p:sldId id="359" r:id="rId52"/>
    <p:sldId id="382" r:id="rId53"/>
    <p:sldId id="360" r:id="rId54"/>
    <p:sldId id="326" r:id="rId55"/>
    <p:sldId id="321" r:id="rId56"/>
    <p:sldId id="350" r:id="rId57"/>
    <p:sldId id="351" r:id="rId58"/>
    <p:sldId id="354" r:id="rId59"/>
    <p:sldId id="329" r:id="rId6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6BCBF6-1C88-4557-9737-21C7B4B1B76E}">
          <p14:sldIdLst>
            <p14:sldId id="257"/>
            <p14:sldId id="335"/>
            <p14:sldId id="375"/>
            <p14:sldId id="376"/>
            <p14:sldId id="377"/>
            <p14:sldId id="378"/>
            <p14:sldId id="332"/>
            <p14:sldId id="379"/>
            <p14:sldId id="368"/>
            <p14:sldId id="330"/>
            <p14:sldId id="363"/>
            <p14:sldId id="362"/>
            <p14:sldId id="371"/>
            <p14:sldId id="369"/>
            <p14:sldId id="334"/>
            <p14:sldId id="333"/>
            <p14:sldId id="347"/>
          </p14:sldIdLst>
        </p14:section>
        <p14:section name="Werking" id="{F2D22203-790F-44C4-A943-8FC7430D15A4}">
          <p14:sldIdLst>
            <p14:sldId id="341"/>
            <p14:sldId id="361"/>
            <p14:sldId id="365"/>
            <p14:sldId id="364"/>
            <p14:sldId id="366"/>
            <p14:sldId id="260"/>
            <p14:sldId id="296"/>
            <p14:sldId id="297"/>
            <p14:sldId id="298"/>
            <p14:sldId id="299"/>
            <p14:sldId id="300"/>
            <p14:sldId id="301"/>
            <p14:sldId id="310"/>
          </p14:sldIdLst>
        </p14:section>
        <p14:section name="Ontwerp" id="{6450F675-C657-43F3-B301-9E9E24FC5F92}">
          <p14:sldIdLst>
            <p14:sldId id="346"/>
            <p14:sldId id="367"/>
            <p14:sldId id="317"/>
            <p14:sldId id="325"/>
            <p14:sldId id="324"/>
            <p14:sldId id="308"/>
            <p14:sldId id="348"/>
            <p14:sldId id="306"/>
            <p14:sldId id="349"/>
            <p14:sldId id="352"/>
            <p14:sldId id="380"/>
            <p14:sldId id="381"/>
            <p14:sldId id="282"/>
          </p14:sldIdLst>
        </p14:section>
        <p14:section name="Beheer" id="{72DA2822-AAE9-42C0-80BC-C1CEA835CDBD}">
          <p14:sldIdLst>
            <p14:sldId id="320"/>
            <p14:sldId id="327"/>
            <p14:sldId id="355"/>
            <p14:sldId id="356"/>
            <p14:sldId id="359"/>
            <p14:sldId id="382"/>
            <p14:sldId id="360"/>
            <p14:sldId id="326"/>
            <p14:sldId id="321"/>
            <p14:sldId id="350"/>
            <p14:sldId id="351"/>
            <p14:sldId id="354"/>
          </p14:sldIdLst>
        </p14:section>
        <p14:section name="AuthZEN" id="{E0CBC379-8EA8-4341-808D-5CB2B48836E7}">
          <p14:sldIdLst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F0B68B-0114-0E0F-EABE-27A5A339B573}" name="René Vendrig" initials="RV" userId="a1694714f31da78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21E"/>
    <a:srgbClr val="FFB713"/>
    <a:srgbClr val="FFFFFF"/>
    <a:srgbClr val="797979"/>
    <a:srgbClr val="929292"/>
    <a:srgbClr val="5E5E5E"/>
    <a:srgbClr val="0070C0"/>
    <a:srgbClr val="112F5C"/>
    <a:srgbClr val="00B0F0"/>
    <a:srgbClr val="4EB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444D2-F067-0441-BC67-7A1A0E712758}" v="668" dt="2025-06-03T10:03:47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69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el Trimpe" userId="b1eeb7ca-4016-4386-be98-441e05d42b99" providerId="ADAL" clId="{C8722391-2BBF-D347-87EA-B524F5DD6AD6}"/>
    <pc:docChg chg="undo redo custSel addSld delSld modSld sldOrd modSection">
      <pc:chgData name="Michiel Trimpe" userId="b1eeb7ca-4016-4386-be98-441e05d42b99" providerId="ADAL" clId="{C8722391-2BBF-D347-87EA-B524F5DD6AD6}" dt="2025-06-02T10:10:40.250" v="2912" actId="20577"/>
      <pc:docMkLst>
        <pc:docMk/>
      </pc:docMkLst>
      <pc:sldChg chg="modSp mod modAnim modNotesTx">
        <pc:chgData name="Michiel Trimpe" userId="b1eeb7ca-4016-4386-be98-441e05d42b99" providerId="ADAL" clId="{C8722391-2BBF-D347-87EA-B524F5DD6AD6}" dt="2025-06-02T10:10:40.250" v="2912" actId="20577"/>
        <pc:sldMkLst>
          <pc:docMk/>
          <pc:sldMk cId="383762436" sldId="260"/>
        </pc:sldMkLst>
        <pc:spChg chg="mod">
          <ac:chgData name="Michiel Trimpe" userId="b1eeb7ca-4016-4386-be98-441e05d42b99" providerId="ADAL" clId="{C8722391-2BBF-D347-87EA-B524F5DD6AD6}" dt="2025-05-27T20:11:45.731" v="1165" actId="14100"/>
          <ac:spMkLst>
            <pc:docMk/>
            <pc:sldMk cId="383762436" sldId="260"/>
            <ac:spMk id="4" creationId="{89C7EB1A-CE7F-9748-71AE-FC8DCB20EEBC}"/>
          </ac:spMkLst>
        </pc:spChg>
      </pc:sldChg>
      <pc:sldChg chg="del">
        <pc:chgData name="Michiel Trimpe" userId="b1eeb7ca-4016-4386-be98-441e05d42b99" providerId="ADAL" clId="{C8722391-2BBF-D347-87EA-B524F5DD6AD6}" dt="2025-05-27T20:01:52.354" v="857" actId="2696"/>
        <pc:sldMkLst>
          <pc:docMk/>
          <pc:sldMk cId="3561080474" sldId="275"/>
        </pc:sldMkLst>
      </pc:sldChg>
      <pc:sldChg chg="del">
        <pc:chgData name="Michiel Trimpe" userId="b1eeb7ca-4016-4386-be98-441e05d42b99" providerId="ADAL" clId="{C8722391-2BBF-D347-87EA-B524F5DD6AD6}" dt="2025-05-27T20:01:52.354" v="857" actId="2696"/>
        <pc:sldMkLst>
          <pc:docMk/>
          <pc:sldMk cId="311831001" sldId="276"/>
        </pc:sldMkLst>
      </pc:sldChg>
      <pc:sldChg chg="modNotesTx">
        <pc:chgData name="Michiel Trimpe" userId="b1eeb7ca-4016-4386-be98-441e05d42b99" providerId="ADAL" clId="{C8722391-2BBF-D347-87EA-B524F5DD6AD6}" dt="2025-06-02T10:09:43.456" v="2899" actId="20577"/>
        <pc:sldMkLst>
          <pc:docMk/>
          <pc:sldMk cId="3655681240" sldId="282"/>
        </pc:sldMkLst>
      </pc:sldChg>
      <pc:sldChg chg="del">
        <pc:chgData name="Michiel Trimpe" userId="b1eeb7ca-4016-4386-be98-441e05d42b99" providerId="ADAL" clId="{C8722391-2BBF-D347-87EA-B524F5DD6AD6}" dt="2025-05-27T20:18:21.151" v="1388" actId="2696"/>
        <pc:sldMkLst>
          <pc:docMk/>
          <pc:sldMk cId="4151385679" sldId="285"/>
        </pc:sldMkLst>
      </pc:sldChg>
      <pc:sldChg chg="del">
        <pc:chgData name="Michiel Trimpe" userId="b1eeb7ca-4016-4386-be98-441e05d42b99" providerId="ADAL" clId="{C8722391-2BBF-D347-87EA-B524F5DD6AD6}" dt="2025-05-27T20:18:28.549" v="1389" actId="2696"/>
        <pc:sldMkLst>
          <pc:docMk/>
          <pc:sldMk cId="2814474953" sldId="286"/>
        </pc:sldMkLst>
      </pc:sldChg>
      <pc:sldChg chg="del">
        <pc:chgData name="Michiel Trimpe" userId="b1eeb7ca-4016-4386-be98-441e05d42b99" providerId="ADAL" clId="{C8722391-2BBF-D347-87EA-B524F5DD6AD6}" dt="2025-05-27T20:18:28.549" v="1389" actId="2696"/>
        <pc:sldMkLst>
          <pc:docMk/>
          <pc:sldMk cId="2576289702" sldId="287"/>
        </pc:sldMkLst>
      </pc:sldChg>
      <pc:sldChg chg="del">
        <pc:chgData name="Michiel Trimpe" userId="b1eeb7ca-4016-4386-be98-441e05d42b99" providerId="ADAL" clId="{C8722391-2BBF-D347-87EA-B524F5DD6AD6}" dt="2025-05-27T20:18:28.549" v="1389" actId="2696"/>
        <pc:sldMkLst>
          <pc:docMk/>
          <pc:sldMk cId="2405382450" sldId="288"/>
        </pc:sldMkLst>
      </pc:sldChg>
      <pc:sldChg chg="del">
        <pc:chgData name="Michiel Trimpe" userId="b1eeb7ca-4016-4386-be98-441e05d42b99" providerId="ADAL" clId="{C8722391-2BBF-D347-87EA-B524F5DD6AD6}" dt="2025-05-28T12:16:50.859" v="2885" actId="2696"/>
        <pc:sldMkLst>
          <pc:docMk/>
          <pc:sldMk cId="175956041" sldId="289"/>
        </pc:sldMkLst>
      </pc:sldChg>
      <pc:sldChg chg="delSp modSp mod modAnim modNotesTx">
        <pc:chgData name="Michiel Trimpe" userId="b1eeb7ca-4016-4386-be98-441e05d42b99" providerId="ADAL" clId="{C8722391-2BBF-D347-87EA-B524F5DD6AD6}" dt="2025-06-02T10:10:37.108" v="2911" actId="20577"/>
        <pc:sldMkLst>
          <pc:docMk/>
          <pc:sldMk cId="4180283052" sldId="296"/>
        </pc:sldMkLst>
        <pc:spChg chg="mod">
          <ac:chgData name="Michiel Trimpe" userId="b1eeb7ca-4016-4386-be98-441e05d42b99" providerId="ADAL" clId="{C8722391-2BBF-D347-87EA-B524F5DD6AD6}" dt="2025-05-27T20:13:23.716" v="1195" actId="20577"/>
          <ac:spMkLst>
            <pc:docMk/>
            <pc:sldMk cId="4180283052" sldId="296"/>
            <ac:spMk id="5" creationId="{695F43BC-A24E-48C1-1230-77AD06D9ECBD}"/>
          </ac:spMkLst>
        </pc:spChg>
      </pc:sldChg>
      <pc:sldChg chg="modSp mod modAnim">
        <pc:chgData name="Michiel Trimpe" userId="b1eeb7ca-4016-4386-be98-441e05d42b99" providerId="ADAL" clId="{C8722391-2BBF-D347-87EA-B524F5DD6AD6}" dt="2025-05-27T20:15:16.953" v="1244"/>
        <pc:sldMkLst>
          <pc:docMk/>
          <pc:sldMk cId="3741322896" sldId="297"/>
        </pc:sldMkLst>
        <pc:spChg chg="mod">
          <ac:chgData name="Michiel Trimpe" userId="b1eeb7ca-4016-4386-be98-441e05d42b99" providerId="ADAL" clId="{C8722391-2BBF-D347-87EA-B524F5DD6AD6}" dt="2025-05-27T20:13:48.012" v="1209" actId="20577"/>
          <ac:spMkLst>
            <pc:docMk/>
            <pc:sldMk cId="3741322896" sldId="297"/>
            <ac:spMk id="5" creationId="{68FB474A-4F81-23DE-8717-42DFBAC83D2E}"/>
          </ac:spMkLst>
        </pc:spChg>
      </pc:sldChg>
      <pc:sldChg chg="modSp mod modAnim">
        <pc:chgData name="Michiel Trimpe" userId="b1eeb7ca-4016-4386-be98-441e05d42b99" providerId="ADAL" clId="{C8722391-2BBF-D347-87EA-B524F5DD6AD6}" dt="2025-05-27T20:15:22.433" v="1245"/>
        <pc:sldMkLst>
          <pc:docMk/>
          <pc:sldMk cId="1425785" sldId="298"/>
        </pc:sldMkLst>
        <pc:spChg chg="mod">
          <ac:chgData name="Michiel Trimpe" userId="b1eeb7ca-4016-4386-be98-441e05d42b99" providerId="ADAL" clId="{C8722391-2BBF-D347-87EA-B524F5DD6AD6}" dt="2025-05-27T20:14:12.053" v="1228" actId="14100"/>
          <ac:spMkLst>
            <pc:docMk/>
            <pc:sldMk cId="1425785" sldId="298"/>
            <ac:spMk id="5" creationId="{641B12B4-0BEA-A832-10E9-B4701A9E0368}"/>
          </ac:spMkLst>
        </pc:spChg>
      </pc:sldChg>
      <pc:sldChg chg="modSp mod modAnim">
        <pc:chgData name="Michiel Trimpe" userId="b1eeb7ca-4016-4386-be98-441e05d42b99" providerId="ADAL" clId="{C8722391-2BBF-D347-87EA-B524F5DD6AD6}" dt="2025-05-27T20:15:28.309" v="1246"/>
        <pc:sldMkLst>
          <pc:docMk/>
          <pc:sldMk cId="982998790" sldId="299"/>
        </pc:sldMkLst>
        <pc:spChg chg="mod">
          <ac:chgData name="Michiel Trimpe" userId="b1eeb7ca-4016-4386-be98-441e05d42b99" providerId="ADAL" clId="{C8722391-2BBF-D347-87EA-B524F5DD6AD6}" dt="2025-05-27T20:14:19.858" v="1229" actId="14100"/>
          <ac:spMkLst>
            <pc:docMk/>
            <pc:sldMk cId="982998790" sldId="299"/>
            <ac:spMk id="5" creationId="{31F7AA02-6F10-7EF7-962A-2D4B67936161}"/>
          </ac:spMkLst>
        </pc:spChg>
      </pc:sldChg>
      <pc:sldChg chg="modSp mod modAnim modNotesTx">
        <pc:chgData name="Michiel Trimpe" userId="b1eeb7ca-4016-4386-be98-441e05d42b99" providerId="ADAL" clId="{C8722391-2BBF-D347-87EA-B524F5DD6AD6}" dt="2025-06-02T10:10:26.626" v="2910" actId="20577"/>
        <pc:sldMkLst>
          <pc:docMk/>
          <pc:sldMk cId="4157704422" sldId="300"/>
        </pc:sldMkLst>
        <pc:spChg chg="mod">
          <ac:chgData name="Michiel Trimpe" userId="b1eeb7ca-4016-4386-be98-441e05d42b99" providerId="ADAL" clId="{C8722391-2BBF-D347-87EA-B524F5DD6AD6}" dt="2025-05-27T20:14:25.679" v="1230" actId="14100"/>
          <ac:spMkLst>
            <pc:docMk/>
            <pc:sldMk cId="4157704422" sldId="300"/>
            <ac:spMk id="5" creationId="{0045CA6E-2E2A-2ED5-802B-D2893A94AD99}"/>
          </ac:spMkLst>
        </pc:spChg>
        <pc:spChg chg="mod">
          <ac:chgData name="Michiel Trimpe" userId="b1eeb7ca-4016-4386-be98-441e05d42b99" providerId="ADAL" clId="{C8722391-2BBF-D347-87EA-B524F5DD6AD6}" dt="2025-05-27T20:05:48.797" v="902" actId="20577"/>
          <ac:spMkLst>
            <pc:docMk/>
            <pc:sldMk cId="4157704422" sldId="300"/>
            <ac:spMk id="11" creationId="{F6EA6090-AD70-6841-CB55-7E34844D4FDF}"/>
          </ac:spMkLst>
        </pc:spChg>
      </pc:sldChg>
      <pc:sldChg chg="modSp mod modAnim modNotesTx">
        <pc:chgData name="Michiel Trimpe" userId="b1eeb7ca-4016-4386-be98-441e05d42b99" providerId="ADAL" clId="{C8722391-2BBF-D347-87EA-B524F5DD6AD6}" dt="2025-06-02T10:10:23.022" v="2909" actId="20577"/>
        <pc:sldMkLst>
          <pc:docMk/>
          <pc:sldMk cId="49799838" sldId="301"/>
        </pc:sldMkLst>
        <pc:spChg chg="mod">
          <ac:chgData name="Michiel Trimpe" userId="b1eeb7ca-4016-4386-be98-441e05d42b99" providerId="ADAL" clId="{C8722391-2BBF-D347-87EA-B524F5DD6AD6}" dt="2025-05-27T20:14:31.752" v="1231" actId="14100"/>
          <ac:spMkLst>
            <pc:docMk/>
            <pc:sldMk cId="49799838" sldId="301"/>
            <ac:spMk id="5" creationId="{36A4045D-DC0C-EE32-F325-F767B76AF891}"/>
          </ac:spMkLst>
        </pc:spChg>
        <pc:picChg chg="mod">
          <ac:chgData name="Michiel Trimpe" userId="b1eeb7ca-4016-4386-be98-441e05d42b99" providerId="ADAL" clId="{C8722391-2BBF-D347-87EA-B524F5DD6AD6}" dt="2025-05-27T20:07:13.962" v="945" actId="1076"/>
          <ac:picMkLst>
            <pc:docMk/>
            <pc:sldMk cId="49799838" sldId="301"/>
            <ac:picMk id="8" creationId="{C71589AB-128C-6B3F-3021-88A59A1FB4A8}"/>
          </ac:picMkLst>
        </pc:picChg>
      </pc:sldChg>
      <pc:sldChg chg="modSp mod modNotesTx">
        <pc:chgData name="Michiel Trimpe" userId="b1eeb7ca-4016-4386-be98-441e05d42b99" providerId="ADAL" clId="{C8722391-2BBF-D347-87EA-B524F5DD6AD6}" dt="2025-06-02T10:09:51.968" v="2901" actId="20577"/>
        <pc:sldMkLst>
          <pc:docMk/>
          <pc:sldMk cId="3716454715" sldId="306"/>
        </pc:sldMkLst>
        <pc:spChg chg="mod">
          <ac:chgData name="Michiel Trimpe" userId="b1eeb7ca-4016-4386-be98-441e05d42b99" providerId="ADAL" clId="{C8722391-2BBF-D347-87EA-B524F5DD6AD6}" dt="2025-05-27T19:24:45.792" v="84" actId="6549"/>
          <ac:spMkLst>
            <pc:docMk/>
            <pc:sldMk cId="3716454715" sldId="306"/>
            <ac:spMk id="10" creationId="{554CF678-E1A6-4717-F0A8-1792F36260EC}"/>
          </ac:spMkLst>
        </pc:spChg>
      </pc:sldChg>
      <pc:sldChg chg="addSp delSp modSp mod modNotesTx">
        <pc:chgData name="Michiel Trimpe" userId="b1eeb7ca-4016-4386-be98-441e05d42b99" providerId="ADAL" clId="{C8722391-2BBF-D347-87EA-B524F5DD6AD6}" dt="2025-06-02T10:09:59.529" v="2903" actId="20577"/>
        <pc:sldMkLst>
          <pc:docMk/>
          <pc:sldMk cId="1985580869" sldId="308"/>
        </pc:sldMkLst>
        <pc:spChg chg="mod">
          <ac:chgData name="Michiel Trimpe" userId="b1eeb7ca-4016-4386-be98-441e05d42b99" providerId="ADAL" clId="{C8722391-2BBF-D347-87EA-B524F5DD6AD6}" dt="2025-05-27T20:34:47.792" v="1672" actId="14100"/>
          <ac:spMkLst>
            <pc:docMk/>
            <pc:sldMk cId="1985580869" sldId="308"/>
            <ac:spMk id="4" creationId="{BFCB3A8F-D303-76F0-8C1B-5CCBEE86167F}"/>
          </ac:spMkLst>
        </pc:spChg>
        <pc:picChg chg="add mod">
          <ac:chgData name="Michiel Trimpe" userId="b1eeb7ca-4016-4386-be98-441e05d42b99" providerId="ADAL" clId="{C8722391-2BBF-D347-87EA-B524F5DD6AD6}" dt="2025-05-28T08:50:52.801" v="1682" actId="1076"/>
          <ac:picMkLst>
            <pc:docMk/>
            <pc:sldMk cId="1985580869" sldId="308"/>
            <ac:picMk id="15" creationId="{CB8DB819-CD2B-5AEC-1F16-9E1AFBCF0F53}"/>
          </ac:picMkLst>
        </pc:picChg>
      </pc:sldChg>
      <pc:sldChg chg="modSp mod modAnim modNotesTx">
        <pc:chgData name="Michiel Trimpe" userId="b1eeb7ca-4016-4386-be98-441e05d42b99" providerId="ADAL" clId="{C8722391-2BBF-D347-87EA-B524F5DD6AD6}" dt="2025-06-02T10:10:19.461" v="2908" actId="20577"/>
        <pc:sldMkLst>
          <pc:docMk/>
          <pc:sldMk cId="4252458183" sldId="310"/>
        </pc:sldMkLst>
        <pc:spChg chg="mod">
          <ac:chgData name="Michiel Trimpe" userId="b1eeb7ca-4016-4386-be98-441e05d42b99" providerId="ADAL" clId="{C8722391-2BBF-D347-87EA-B524F5DD6AD6}" dt="2025-05-27T20:15:41.269" v="1250" actId="1076"/>
          <ac:spMkLst>
            <pc:docMk/>
            <pc:sldMk cId="4252458183" sldId="310"/>
            <ac:spMk id="7" creationId="{AB8CE0F2-9C6B-59BB-6D0C-92D8B45389CF}"/>
          </ac:spMkLst>
        </pc:spChg>
        <pc:spChg chg="mod">
          <ac:chgData name="Michiel Trimpe" userId="b1eeb7ca-4016-4386-be98-441e05d42b99" providerId="ADAL" clId="{C8722391-2BBF-D347-87EA-B524F5DD6AD6}" dt="2025-05-27T20:06:55.829" v="943" actId="20577"/>
          <ac:spMkLst>
            <pc:docMk/>
            <pc:sldMk cId="4252458183" sldId="310"/>
            <ac:spMk id="11" creationId="{5016F4BC-79F1-BFA9-0117-E17D3B02EA50}"/>
          </ac:spMkLst>
        </pc:spChg>
        <pc:picChg chg="mod">
          <ac:chgData name="Michiel Trimpe" userId="b1eeb7ca-4016-4386-be98-441e05d42b99" providerId="ADAL" clId="{C8722391-2BBF-D347-87EA-B524F5DD6AD6}" dt="2025-05-27T20:06:47.937" v="933" actId="1035"/>
          <ac:picMkLst>
            <pc:docMk/>
            <pc:sldMk cId="4252458183" sldId="310"/>
            <ac:picMk id="9" creationId="{0DACF624-C5A8-6E78-A10C-AE75939CA2D4}"/>
          </ac:picMkLst>
        </pc:picChg>
      </pc:sldChg>
      <pc:sldChg chg="del">
        <pc:chgData name="Michiel Trimpe" userId="b1eeb7ca-4016-4386-be98-441e05d42b99" providerId="ADAL" clId="{C8722391-2BBF-D347-87EA-B524F5DD6AD6}" dt="2025-05-27T20:18:28.549" v="1389" actId="2696"/>
        <pc:sldMkLst>
          <pc:docMk/>
          <pc:sldMk cId="1991031067" sldId="313"/>
        </pc:sldMkLst>
      </pc:sldChg>
      <pc:sldChg chg="del">
        <pc:chgData name="Michiel Trimpe" userId="b1eeb7ca-4016-4386-be98-441e05d42b99" providerId="ADAL" clId="{C8722391-2BBF-D347-87EA-B524F5DD6AD6}" dt="2025-05-27T20:18:28.549" v="1389" actId="2696"/>
        <pc:sldMkLst>
          <pc:docMk/>
          <pc:sldMk cId="666879506" sldId="318"/>
        </pc:sldMkLst>
      </pc:sldChg>
      <pc:sldChg chg="del">
        <pc:chgData name="Michiel Trimpe" userId="b1eeb7ca-4016-4386-be98-441e05d42b99" providerId="ADAL" clId="{C8722391-2BBF-D347-87EA-B524F5DD6AD6}" dt="2025-05-27T20:18:28.549" v="1389" actId="2696"/>
        <pc:sldMkLst>
          <pc:docMk/>
          <pc:sldMk cId="876854686" sldId="319"/>
        </pc:sldMkLst>
      </pc:sldChg>
      <pc:sldChg chg="addSp delSp modSp mod modNotesTx">
        <pc:chgData name="Michiel Trimpe" userId="b1eeb7ca-4016-4386-be98-441e05d42b99" providerId="ADAL" clId="{C8722391-2BBF-D347-87EA-B524F5DD6AD6}" dt="2025-06-02T10:09:22.833" v="2896" actId="6549"/>
        <pc:sldMkLst>
          <pc:docMk/>
          <pc:sldMk cId="2586085754" sldId="321"/>
        </pc:sldMkLst>
        <pc:spChg chg="add del mod">
          <ac:chgData name="Michiel Trimpe" userId="b1eeb7ca-4016-4386-be98-441e05d42b99" providerId="ADAL" clId="{C8722391-2BBF-D347-87EA-B524F5DD6AD6}" dt="2025-05-28T09:25:45.168" v="2520" actId="1036"/>
          <ac:spMkLst>
            <pc:docMk/>
            <pc:sldMk cId="2586085754" sldId="321"/>
            <ac:spMk id="5" creationId="{4A6E8C89-A853-C3D9-8833-ACE4B71DB214}"/>
          </ac:spMkLst>
        </pc:spChg>
        <pc:spChg chg="add del mod">
          <ac:chgData name="Michiel Trimpe" userId="b1eeb7ca-4016-4386-be98-441e05d42b99" providerId="ADAL" clId="{C8722391-2BBF-D347-87EA-B524F5DD6AD6}" dt="2025-05-28T09:25:45.168" v="2520" actId="1036"/>
          <ac:spMkLst>
            <pc:docMk/>
            <pc:sldMk cId="2586085754" sldId="321"/>
            <ac:spMk id="6" creationId="{67BA3137-6B09-5730-6667-CD99EA5EFC88}"/>
          </ac:spMkLst>
        </pc:spChg>
        <pc:spChg chg="mod">
          <ac:chgData name="Michiel Trimpe" userId="b1eeb7ca-4016-4386-be98-441e05d42b99" providerId="ADAL" clId="{C8722391-2BBF-D347-87EA-B524F5DD6AD6}" dt="2025-05-28T09:11:41.101" v="1999" actId="1076"/>
          <ac:spMkLst>
            <pc:docMk/>
            <pc:sldMk cId="2586085754" sldId="321"/>
            <ac:spMk id="8" creationId="{0689E370-1389-AA14-FEDE-8D78365C9175}"/>
          </ac:spMkLst>
        </pc:spChg>
        <pc:spChg chg="mod">
          <ac:chgData name="Michiel Trimpe" userId="b1eeb7ca-4016-4386-be98-441e05d42b99" providerId="ADAL" clId="{C8722391-2BBF-D347-87EA-B524F5DD6AD6}" dt="2025-05-28T09:25:13.792" v="2511" actId="1035"/>
          <ac:spMkLst>
            <pc:docMk/>
            <pc:sldMk cId="2586085754" sldId="321"/>
            <ac:spMk id="16" creationId="{D5681111-1C96-1743-E0D5-3A02D41E55B0}"/>
          </ac:spMkLst>
        </pc:spChg>
        <pc:spChg chg="mod">
          <ac:chgData name="Michiel Trimpe" userId="b1eeb7ca-4016-4386-be98-441e05d42b99" providerId="ADAL" clId="{C8722391-2BBF-D347-87EA-B524F5DD6AD6}" dt="2025-05-28T09:25:13.792" v="2511" actId="1035"/>
          <ac:spMkLst>
            <pc:docMk/>
            <pc:sldMk cId="2586085754" sldId="321"/>
            <ac:spMk id="18" creationId="{BF5E5B25-EE71-1F95-EC22-52554848B49B}"/>
          </ac:spMkLst>
        </pc:spChg>
        <pc:picChg chg="add mod">
          <ac:chgData name="Michiel Trimpe" userId="b1eeb7ca-4016-4386-be98-441e05d42b99" providerId="ADAL" clId="{C8722391-2BBF-D347-87EA-B524F5DD6AD6}" dt="2025-05-28T09:26:00.824" v="2524" actId="167"/>
          <ac:picMkLst>
            <pc:docMk/>
            <pc:sldMk cId="2586085754" sldId="321"/>
            <ac:picMk id="9" creationId="{98E3E92C-59E3-1FC1-0D48-10900BBF6397}"/>
          </ac:picMkLst>
        </pc:picChg>
      </pc:sldChg>
      <pc:sldChg chg="modNotesTx">
        <pc:chgData name="Michiel Trimpe" userId="b1eeb7ca-4016-4386-be98-441e05d42b99" providerId="ADAL" clId="{C8722391-2BBF-D347-87EA-B524F5DD6AD6}" dt="2025-06-02T10:10:04.502" v="2904" actId="20577"/>
        <pc:sldMkLst>
          <pc:docMk/>
          <pc:sldMk cId="4044348657" sldId="324"/>
        </pc:sldMkLst>
      </pc:sldChg>
      <pc:sldChg chg="modNotesTx">
        <pc:chgData name="Michiel Trimpe" userId="b1eeb7ca-4016-4386-be98-441e05d42b99" providerId="ADAL" clId="{C8722391-2BBF-D347-87EA-B524F5DD6AD6}" dt="2025-06-02T10:10:08.379" v="2905" actId="20577"/>
        <pc:sldMkLst>
          <pc:docMk/>
          <pc:sldMk cId="746291342" sldId="325"/>
        </pc:sldMkLst>
      </pc:sldChg>
      <pc:sldChg chg="addSp delSp modSp mod modNotesTx">
        <pc:chgData name="Michiel Trimpe" userId="b1eeb7ca-4016-4386-be98-441e05d42b99" providerId="ADAL" clId="{C8722391-2BBF-D347-87EA-B524F5DD6AD6}" dt="2025-06-02T10:09:27.034" v="2897" actId="6549"/>
        <pc:sldMkLst>
          <pc:docMk/>
          <pc:sldMk cId="3527525984" sldId="326"/>
        </pc:sldMkLst>
        <pc:spChg chg="mod">
          <ac:chgData name="Michiel Trimpe" userId="b1eeb7ca-4016-4386-be98-441e05d42b99" providerId="ADAL" clId="{C8722391-2BBF-D347-87EA-B524F5DD6AD6}" dt="2025-05-28T09:09:30.764" v="1886" actId="27636"/>
          <ac:spMkLst>
            <pc:docMk/>
            <pc:sldMk cId="3527525984" sldId="326"/>
            <ac:spMk id="3" creationId="{2F7145EA-8E77-18DF-6D77-B1EE981758A3}"/>
          </ac:spMkLst>
        </pc:spChg>
        <pc:spChg chg="mod">
          <ac:chgData name="Michiel Trimpe" userId="b1eeb7ca-4016-4386-be98-441e05d42b99" providerId="ADAL" clId="{C8722391-2BBF-D347-87EA-B524F5DD6AD6}" dt="2025-05-28T09:10:01.533" v="1893" actId="1076"/>
          <ac:spMkLst>
            <pc:docMk/>
            <pc:sldMk cId="3527525984" sldId="326"/>
            <ac:spMk id="6" creationId="{0223F5AA-BC13-EF02-1299-26840E780BE2}"/>
          </ac:spMkLst>
        </pc:spChg>
        <pc:spChg chg="mod">
          <ac:chgData name="Michiel Trimpe" userId="b1eeb7ca-4016-4386-be98-441e05d42b99" providerId="ADAL" clId="{C8722391-2BBF-D347-87EA-B524F5DD6AD6}" dt="2025-05-28T09:10:01.533" v="1893" actId="1076"/>
          <ac:spMkLst>
            <pc:docMk/>
            <pc:sldMk cId="3527525984" sldId="326"/>
            <ac:spMk id="7" creationId="{B2A5C893-5E7E-9823-2FEA-440A4EDE0B84}"/>
          </ac:spMkLst>
        </pc:spChg>
        <pc:picChg chg="add mod">
          <ac:chgData name="Michiel Trimpe" userId="b1eeb7ca-4016-4386-be98-441e05d42b99" providerId="ADAL" clId="{C8722391-2BBF-D347-87EA-B524F5DD6AD6}" dt="2025-05-28T09:09:43.377" v="1888"/>
          <ac:picMkLst>
            <pc:docMk/>
            <pc:sldMk cId="3527525984" sldId="326"/>
            <ac:picMk id="4" creationId="{E663F84B-E421-C84D-0B16-211086738141}"/>
          </ac:picMkLst>
        </pc:picChg>
      </pc:sldChg>
      <pc:sldChg chg="modSp mod modNotesTx">
        <pc:chgData name="Michiel Trimpe" userId="b1eeb7ca-4016-4386-be98-441e05d42b99" providerId="ADAL" clId="{C8722391-2BBF-D347-87EA-B524F5DD6AD6}" dt="2025-06-02T10:08:58.202" v="2892" actId="6549"/>
        <pc:sldMkLst>
          <pc:docMk/>
          <pc:sldMk cId="2080047112" sldId="327"/>
        </pc:sldMkLst>
        <pc:spChg chg="mod">
          <ac:chgData name="Michiel Trimpe" userId="b1eeb7ca-4016-4386-be98-441e05d42b99" providerId="ADAL" clId="{C8722391-2BBF-D347-87EA-B524F5DD6AD6}" dt="2025-05-27T20:21:53.574" v="1544" actId="20577"/>
          <ac:spMkLst>
            <pc:docMk/>
            <pc:sldMk cId="2080047112" sldId="327"/>
            <ac:spMk id="12" creationId="{5475A7DB-4D3C-D8B7-7780-76739F56CF88}"/>
          </ac:spMkLst>
        </pc:spChg>
      </pc:sldChg>
      <pc:sldChg chg="modSp mod">
        <pc:chgData name="Michiel Trimpe" userId="b1eeb7ca-4016-4386-be98-441e05d42b99" providerId="ADAL" clId="{C8722391-2BBF-D347-87EA-B524F5DD6AD6}" dt="2025-05-28T12:17:00.025" v="2890" actId="20577"/>
        <pc:sldMkLst>
          <pc:docMk/>
          <pc:sldMk cId="932941276" sldId="329"/>
        </pc:sldMkLst>
        <pc:spChg chg="mod">
          <ac:chgData name="Michiel Trimpe" userId="b1eeb7ca-4016-4386-be98-441e05d42b99" providerId="ADAL" clId="{C8722391-2BBF-D347-87EA-B524F5DD6AD6}" dt="2025-05-28T12:17:00.025" v="2890" actId="20577"/>
          <ac:spMkLst>
            <pc:docMk/>
            <pc:sldMk cId="932941276" sldId="329"/>
            <ac:spMk id="8" creationId="{50BB9A72-372B-ECB3-A76E-6134E88EA907}"/>
          </ac:spMkLst>
        </pc:spChg>
      </pc:sldChg>
      <pc:sldChg chg="modAnim">
        <pc:chgData name="Michiel Trimpe" userId="b1eeb7ca-4016-4386-be98-441e05d42b99" providerId="ADAL" clId="{C8722391-2BBF-D347-87EA-B524F5DD6AD6}" dt="2025-05-27T20:01:28.161" v="856"/>
        <pc:sldMkLst>
          <pc:docMk/>
          <pc:sldMk cId="4053552351" sldId="333"/>
        </pc:sldMkLst>
      </pc:sldChg>
      <pc:sldChg chg="modSp mod modAnim">
        <pc:chgData name="Michiel Trimpe" userId="b1eeb7ca-4016-4386-be98-441e05d42b99" providerId="ADAL" clId="{C8722391-2BBF-D347-87EA-B524F5DD6AD6}" dt="2025-05-27T20:12:03.397" v="1166" actId="14100"/>
        <pc:sldMkLst>
          <pc:docMk/>
          <pc:sldMk cId="4051561727" sldId="334"/>
        </pc:sldMkLst>
        <pc:spChg chg="mod">
          <ac:chgData name="Michiel Trimpe" userId="b1eeb7ca-4016-4386-be98-441e05d42b99" providerId="ADAL" clId="{C8722391-2BBF-D347-87EA-B524F5DD6AD6}" dt="2025-05-27T20:12:03.397" v="1166" actId="14100"/>
          <ac:spMkLst>
            <pc:docMk/>
            <pc:sldMk cId="4051561727" sldId="334"/>
            <ac:spMk id="4" creationId="{3D297C20-C473-7CB9-27C5-8F8821496FF9}"/>
          </ac:spMkLst>
        </pc:spChg>
      </pc:sldChg>
      <pc:sldChg chg="addSp delSp modSp add del mod">
        <pc:chgData name="Michiel Trimpe" userId="b1eeb7ca-4016-4386-be98-441e05d42b99" providerId="ADAL" clId="{C8722391-2BBF-D347-87EA-B524F5DD6AD6}" dt="2025-05-27T20:02:19.772" v="865" actId="1076"/>
        <pc:sldMkLst>
          <pc:docMk/>
          <pc:sldMk cId="392168102" sldId="347"/>
        </pc:sldMkLst>
        <pc:picChg chg="mod">
          <ac:chgData name="Michiel Trimpe" userId="b1eeb7ca-4016-4386-be98-441e05d42b99" providerId="ADAL" clId="{C8722391-2BBF-D347-87EA-B524F5DD6AD6}" dt="2025-05-27T20:02:19.772" v="865" actId="1076"/>
          <ac:picMkLst>
            <pc:docMk/>
            <pc:sldMk cId="392168102" sldId="347"/>
            <ac:picMk id="12" creationId="{F70E1966-0EF9-A005-2394-9B10F6E6A1D4}"/>
          </ac:picMkLst>
        </pc:picChg>
      </pc:sldChg>
      <pc:sldChg chg="modNotesTx">
        <pc:chgData name="Michiel Trimpe" userId="b1eeb7ca-4016-4386-be98-441e05d42b99" providerId="ADAL" clId="{C8722391-2BBF-D347-87EA-B524F5DD6AD6}" dt="2025-06-02T10:09:56.960" v="2902" actId="20577"/>
        <pc:sldMkLst>
          <pc:docMk/>
          <pc:sldMk cId="3264443272" sldId="348"/>
        </pc:sldMkLst>
      </pc:sldChg>
      <pc:sldChg chg="addSp delSp modSp mod modNotesTx">
        <pc:chgData name="Michiel Trimpe" userId="b1eeb7ca-4016-4386-be98-441e05d42b99" providerId="ADAL" clId="{C8722391-2BBF-D347-87EA-B524F5DD6AD6}" dt="2025-06-02T10:09:48.968" v="2900" actId="20577"/>
        <pc:sldMkLst>
          <pc:docMk/>
          <pc:sldMk cId="893450117" sldId="349"/>
        </pc:sldMkLst>
        <pc:spChg chg="mod">
          <ac:chgData name="Michiel Trimpe" userId="b1eeb7ca-4016-4386-be98-441e05d42b99" providerId="ADAL" clId="{C8722391-2BBF-D347-87EA-B524F5DD6AD6}" dt="2025-05-27T19:29:20.767" v="134" actId="20577"/>
          <ac:spMkLst>
            <pc:docMk/>
            <pc:sldMk cId="893450117" sldId="349"/>
            <ac:spMk id="10" creationId="{1F222BA4-FC5D-DF5A-2DB0-D32BCC916558}"/>
          </ac:spMkLst>
        </pc:spChg>
        <pc:picChg chg="add mod">
          <ac:chgData name="Michiel Trimpe" userId="b1eeb7ca-4016-4386-be98-441e05d42b99" providerId="ADAL" clId="{C8722391-2BBF-D347-87EA-B524F5DD6AD6}" dt="2025-05-28T08:51:31.851" v="1689" actId="1076"/>
          <ac:picMkLst>
            <pc:docMk/>
            <pc:sldMk cId="893450117" sldId="349"/>
            <ac:picMk id="8" creationId="{5E5A2DAF-AA23-A06F-79BD-A2F0E3218C85}"/>
          </ac:picMkLst>
        </pc:picChg>
      </pc:sldChg>
      <pc:sldChg chg="addSp delSp modSp mod modAnim modNotesTx">
        <pc:chgData name="Michiel Trimpe" userId="b1eeb7ca-4016-4386-be98-441e05d42b99" providerId="ADAL" clId="{C8722391-2BBF-D347-87EA-B524F5DD6AD6}" dt="2025-06-02T10:09:18.640" v="2895" actId="6549"/>
        <pc:sldMkLst>
          <pc:docMk/>
          <pc:sldMk cId="4071797810" sldId="350"/>
        </pc:sldMkLst>
        <pc:spChg chg="add mod">
          <ac:chgData name="Michiel Trimpe" userId="b1eeb7ca-4016-4386-be98-441e05d42b99" providerId="ADAL" clId="{C8722391-2BBF-D347-87EA-B524F5DD6AD6}" dt="2025-05-28T12:12:04.740" v="2660"/>
          <ac:spMkLst>
            <pc:docMk/>
            <pc:sldMk cId="4071797810" sldId="350"/>
            <ac:spMk id="5" creationId="{E9CE1B5C-F1F8-82A6-94FC-23377FE9C590}"/>
          </ac:spMkLst>
        </pc:spChg>
        <pc:spChg chg="add mod">
          <ac:chgData name="Michiel Trimpe" userId="b1eeb7ca-4016-4386-be98-441e05d42b99" providerId="ADAL" clId="{C8722391-2BBF-D347-87EA-B524F5DD6AD6}" dt="2025-05-28T12:12:04.740" v="2660"/>
          <ac:spMkLst>
            <pc:docMk/>
            <pc:sldMk cId="4071797810" sldId="350"/>
            <ac:spMk id="6" creationId="{FBB6B33B-A086-D04A-F2AC-E88345F0932F}"/>
          </ac:spMkLst>
        </pc:spChg>
        <pc:spChg chg="add mod">
          <ac:chgData name="Michiel Trimpe" userId="b1eeb7ca-4016-4386-be98-441e05d42b99" providerId="ADAL" clId="{C8722391-2BBF-D347-87EA-B524F5DD6AD6}" dt="2025-05-28T12:12:04.740" v="2660"/>
          <ac:spMkLst>
            <pc:docMk/>
            <pc:sldMk cId="4071797810" sldId="350"/>
            <ac:spMk id="7" creationId="{F628E5CA-0E07-8AA3-908B-67BDCE27C3D9}"/>
          </ac:spMkLst>
        </pc:spChg>
        <pc:spChg chg="mod">
          <ac:chgData name="Michiel Trimpe" userId="b1eeb7ca-4016-4386-be98-441e05d42b99" providerId="ADAL" clId="{C8722391-2BBF-D347-87EA-B524F5DD6AD6}" dt="2025-05-28T12:12:54.962" v="2692" actId="20577"/>
          <ac:spMkLst>
            <pc:docMk/>
            <pc:sldMk cId="4071797810" sldId="350"/>
            <ac:spMk id="8" creationId="{0042A419-C024-A397-82CC-D77ECEBC4C79}"/>
          </ac:spMkLst>
        </pc:spChg>
        <pc:picChg chg="add mod">
          <ac:chgData name="Michiel Trimpe" userId="b1eeb7ca-4016-4386-be98-441e05d42b99" providerId="ADAL" clId="{C8722391-2BBF-D347-87EA-B524F5DD6AD6}" dt="2025-05-28T12:12:04.740" v="2660"/>
          <ac:picMkLst>
            <pc:docMk/>
            <pc:sldMk cId="4071797810" sldId="350"/>
            <ac:picMk id="3" creationId="{B063F17B-0702-18A7-6CA1-FB48EF273630}"/>
          </ac:picMkLst>
        </pc:picChg>
      </pc:sldChg>
      <pc:sldChg chg="addSp modSp mod modAnim modNotesTx">
        <pc:chgData name="Michiel Trimpe" userId="b1eeb7ca-4016-4386-be98-441e05d42b99" providerId="ADAL" clId="{C8722391-2BBF-D347-87EA-B524F5DD6AD6}" dt="2025-06-02T10:09:15.091" v="2894" actId="6549"/>
        <pc:sldMkLst>
          <pc:docMk/>
          <pc:sldMk cId="3934164561" sldId="351"/>
        </pc:sldMkLst>
        <pc:spChg chg="add mod">
          <ac:chgData name="Michiel Trimpe" userId="b1eeb7ca-4016-4386-be98-441e05d42b99" providerId="ADAL" clId="{C8722391-2BBF-D347-87EA-B524F5DD6AD6}" dt="2025-05-28T12:13:03.757" v="2694"/>
          <ac:spMkLst>
            <pc:docMk/>
            <pc:sldMk cId="3934164561" sldId="351"/>
            <ac:spMk id="4" creationId="{D0806B5E-F77F-61D7-D87B-166484ED9C2E}"/>
          </ac:spMkLst>
        </pc:spChg>
        <pc:spChg chg="add mod">
          <ac:chgData name="Michiel Trimpe" userId="b1eeb7ca-4016-4386-be98-441e05d42b99" providerId="ADAL" clId="{C8722391-2BBF-D347-87EA-B524F5DD6AD6}" dt="2025-05-28T12:13:03.757" v="2694"/>
          <ac:spMkLst>
            <pc:docMk/>
            <pc:sldMk cId="3934164561" sldId="351"/>
            <ac:spMk id="5" creationId="{6EC3483A-3863-D279-77F7-5BFD9CD00CF8}"/>
          </ac:spMkLst>
        </pc:spChg>
        <pc:spChg chg="add mod">
          <ac:chgData name="Michiel Trimpe" userId="b1eeb7ca-4016-4386-be98-441e05d42b99" providerId="ADAL" clId="{C8722391-2BBF-D347-87EA-B524F5DD6AD6}" dt="2025-05-28T12:13:03.757" v="2694"/>
          <ac:spMkLst>
            <pc:docMk/>
            <pc:sldMk cId="3934164561" sldId="351"/>
            <ac:spMk id="6" creationId="{DB0F5361-1761-1EC5-DA44-6C80FE58CBB0}"/>
          </ac:spMkLst>
        </pc:spChg>
        <pc:spChg chg="add mod">
          <ac:chgData name="Michiel Trimpe" userId="b1eeb7ca-4016-4386-be98-441e05d42b99" providerId="ADAL" clId="{C8722391-2BBF-D347-87EA-B524F5DD6AD6}" dt="2025-05-28T12:13:03.757" v="2694"/>
          <ac:spMkLst>
            <pc:docMk/>
            <pc:sldMk cId="3934164561" sldId="351"/>
            <ac:spMk id="7" creationId="{353B23C3-AAE1-2DB9-C169-A2E1BD3ADCE3}"/>
          </ac:spMkLst>
        </pc:spChg>
        <pc:spChg chg="mod">
          <ac:chgData name="Michiel Trimpe" userId="b1eeb7ca-4016-4386-be98-441e05d42b99" providerId="ADAL" clId="{C8722391-2BBF-D347-87EA-B524F5DD6AD6}" dt="2025-05-28T12:15:19.142" v="2858" actId="27636"/>
          <ac:spMkLst>
            <pc:docMk/>
            <pc:sldMk cId="3934164561" sldId="351"/>
            <ac:spMk id="8" creationId="{F51721AA-A89F-35C7-BA0A-339C32A4ABDA}"/>
          </ac:spMkLst>
        </pc:spChg>
        <pc:picChg chg="add mod">
          <ac:chgData name="Michiel Trimpe" userId="b1eeb7ca-4016-4386-be98-441e05d42b99" providerId="ADAL" clId="{C8722391-2BBF-D347-87EA-B524F5DD6AD6}" dt="2025-05-28T12:13:03.757" v="2694"/>
          <ac:picMkLst>
            <pc:docMk/>
            <pc:sldMk cId="3934164561" sldId="351"/>
            <ac:picMk id="3" creationId="{03379B42-4B7C-286F-A089-F1850DE45936}"/>
          </ac:picMkLst>
        </pc:picChg>
      </pc:sldChg>
      <pc:sldChg chg="delSp modSp mod">
        <pc:chgData name="Michiel Trimpe" userId="b1eeb7ca-4016-4386-be98-441e05d42b99" providerId="ADAL" clId="{C8722391-2BBF-D347-87EA-B524F5DD6AD6}" dt="2025-05-27T19:46:16.411" v="308" actId="14100"/>
        <pc:sldMkLst>
          <pc:docMk/>
          <pc:sldMk cId="1246108327" sldId="352"/>
        </pc:sldMkLst>
        <pc:spChg chg="mod">
          <ac:chgData name="Michiel Trimpe" userId="b1eeb7ca-4016-4386-be98-441e05d42b99" providerId="ADAL" clId="{C8722391-2BBF-D347-87EA-B524F5DD6AD6}" dt="2025-05-27T19:46:16.411" v="308" actId="14100"/>
          <ac:spMkLst>
            <pc:docMk/>
            <pc:sldMk cId="1246108327" sldId="352"/>
            <ac:spMk id="11" creationId="{11E6B2CC-4741-105C-E916-FDDD4BB97D9A}"/>
          </ac:spMkLst>
        </pc:spChg>
      </pc:sldChg>
      <pc:sldChg chg="modSp mod ord modNotesTx">
        <pc:chgData name="Michiel Trimpe" userId="b1eeb7ca-4016-4386-be98-441e05d42b99" providerId="ADAL" clId="{C8722391-2BBF-D347-87EA-B524F5DD6AD6}" dt="2025-06-02T10:09:12.223" v="2893" actId="6549"/>
        <pc:sldMkLst>
          <pc:docMk/>
          <pc:sldMk cId="2035042514" sldId="354"/>
        </pc:sldMkLst>
        <pc:spChg chg="mod">
          <ac:chgData name="Michiel Trimpe" userId="b1eeb7ca-4016-4386-be98-441e05d42b99" providerId="ADAL" clId="{C8722391-2BBF-D347-87EA-B524F5DD6AD6}" dt="2025-05-28T12:16:36.073" v="2884" actId="20577"/>
          <ac:spMkLst>
            <pc:docMk/>
            <pc:sldMk cId="2035042514" sldId="354"/>
            <ac:spMk id="2" creationId="{D6789DA2-9130-3527-0BD0-B827D77B731C}"/>
          </ac:spMkLst>
        </pc:spChg>
      </pc:sldChg>
      <pc:sldChg chg="addSp delSp modSp mod delAnim modAnim modNotesTx">
        <pc:chgData name="Michiel Trimpe" userId="b1eeb7ca-4016-4386-be98-441e05d42b99" providerId="ADAL" clId="{C8722391-2BBF-D347-87EA-B524F5DD6AD6}" dt="2025-06-02T10:09:34.962" v="2898" actId="20577"/>
        <pc:sldMkLst>
          <pc:docMk/>
          <pc:sldMk cId="266019478" sldId="355"/>
        </pc:sldMkLst>
        <pc:spChg chg="add mod">
          <ac:chgData name="Michiel Trimpe" userId="b1eeb7ca-4016-4386-be98-441e05d42b99" providerId="ADAL" clId="{C8722391-2BBF-D347-87EA-B524F5DD6AD6}" dt="2025-05-28T12:15:59.561" v="2864" actId="164"/>
          <ac:spMkLst>
            <pc:docMk/>
            <pc:sldMk cId="266019478" sldId="355"/>
            <ac:spMk id="4" creationId="{7D63D31D-BB50-7CA8-0C80-826D5E33E45B}"/>
          </ac:spMkLst>
        </pc:spChg>
        <pc:spChg chg="add mod">
          <ac:chgData name="Michiel Trimpe" userId="b1eeb7ca-4016-4386-be98-441e05d42b99" providerId="ADAL" clId="{C8722391-2BBF-D347-87EA-B524F5DD6AD6}" dt="2025-05-28T12:15:59.561" v="2864" actId="164"/>
          <ac:spMkLst>
            <pc:docMk/>
            <pc:sldMk cId="266019478" sldId="355"/>
            <ac:spMk id="5" creationId="{D2465D61-6161-0443-83CF-382BBBC334E4}"/>
          </ac:spMkLst>
        </pc:spChg>
        <pc:grpChg chg="add mod">
          <ac:chgData name="Michiel Trimpe" userId="b1eeb7ca-4016-4386-be98-441e05d42b99" providerId="ADAL" clId="{C8722391-2BBF-D347-87EA-B524F5DD6AD6}" dt="2025-05-28T12:15:59.561" v="2864" actId="164"/>
          <ac:grpSpMkLst>
            <pc:docMk/>
            <pc:sldMk cId="266019478" sldId="355"/>
            <ac:grpSpMk id="7" creationId="{EB58C8D8-360C-ABD0-B182-F42FF0E73797}"/>
          </ac:grpSpMkLst>
        </pc:grpChg>
      </pc:sldChg>
      <pc:sldChg chg="modSp mod">
        <pc:chgData name="Michiel Trimpe" userId="b1eeb7ca-4016-4386-be98-441e05d42b99" providerId="ADAL" clId="{C8722391-2BBF-D347-87EA-B524F5DD6AD6}" dt="2025-05-28T12:00:04.283" v="2545" actId="20577"/>
        <pc:sldMkLst>
          <pc:docMk/>
          <pc:sldMk cId="2331667819" sldId="356"/>
        </pc:sldMkLst>
        <pc:spChg chg="mod">
          <ac:chgData name="Michiel Trimpe" userId="b1eeb7ca-4016-4386-be98-441e05d42b99" providerId="ADAL" clId="{C8722391-2BBF-D347-87EA-B524F5DD6AD6}" dt="2025-05-28T12:00:04.283" v="2545" actId="20577"/>
          <ac:spMkLst>
            <pc:docMk/>
            <pc:sldMk cId="2331667819" sldId="356"/>
            <ac:spMk id="12" creationId="{814B8820-052D-129A-9EFB-A97A0A7E55F2}"/>
          </ac:spMkLst>
        </pc:spChg>
      </pc:sldChg>
      <pc:sldChg chg="del">
        <pc:chgData name="Michiel Trimpe" userId="b1eeb7ca-4016-4386-be98-441e05d42b99" providerId="ADAL" clId="{C8722391-2BBF-D347-87EA-B524F5DD6AD6}" dt="2025-05-27T20:02:00.728" v="860" actId="2696"/>
        <pc:sldMkLst>
          <pc:docMk/>
          <pc:sldMk cId="2108495277" sldId="358"/>
        </pc:sldMkLst>
      </pc:sldChg>
      <pc:sldChg chg="addSp delSp modSp mod">
        <pc:chgData name="Michiel Trimpe" userId="b1eeb7ca-4016-4386-be98-441e05d42b99" providerId="ADAL" clId="{C8722391-2BBF-D347-87EA-B524F5DD6AD6}" dt="2025-05-28T09:08:20.476" v="1882" actId="20577"/>
        <pc:sldMkLst>
          <pc:docMk/>
          <pc:sldMk cId="1228796153" sldId="359"/>
        </pc:sldMkLst>
        <pc:spChg chg="mod">
          <ac:chgData name="Michiel Trimpe" userId="b1eeb7ca-4016-4386-be98-441e05d42b99" providerId="ADAL" clId="{C8722391-2BBF-D347-87EA-B524F5DD6AD6}" dt="2025-05-27T20:24:45.493" v="1668" actId="20577"/>
          <ac:spMkLst>
            <pc:docMk/>
            <pc:sldMk cId="1228796153" sldId="359"/>
            <ac:spMk id="2" creationId="{37B2B09B-7145-DCB2-53A7-95226B4C9512}"/>
          </ac:spMkLst>
        </pc:spChg>
        <pc:spChg chg="add mod">
          <ac:chgData name="Michiel Trimpe" userId="b1eeb7ca-4016-4386-be98-441e05d42b99" providerId="ADAL" clId="{C8722391-2BBF-D347-87EA-B524F5DD6AD6}" dt="2025-05-28T09:08:20.476" v="1882" actId="20577"/>
          <ac:spMkLst>
            <pc:docMk/>
            <pc:sldMk cId="1228796153" sldId="359"/>
            <ac:spMk id="10" creationId="{0CD988BF-DA21-F347-8362-E61F78709B96}"/>
          </ac:spMkLst>
        </pc:spChg>
        <pc:picChg chg="add mod">
          <ac:chgData name="Michiel Trimpe" userId="b1eeb7ca-4016-4386-be98-441e05d42b99" providerId="ADAL" clId="{C8722391-2BBF-D347-87EA-B524F5DD6AD6}" dt="2025-05-28T09:06:38.700" v="1709" actId="1076"/>
          <ac:picMkLst>
            <pc:docMk/>
            <pc:sldMk cId="1228796153" sldId="359"/>
            <ac:picMk id="9" creationId="{F1948138-F4B6-D4EA-1E68-9F350D2F2FEF}"/>
          </ac:picMkLst>
        </pc:picChg>
      </pc:sldChg>
      <pc:sldChg chg="addSp modSp mod">
        <pc:chgData name="Michiel Trimpe" userId="b1eeb7ca-4016-4386-be98-441e05d42b99" providerId="ADAL" clId="{C8722391-2BBF-D347-87EA-B524F5DD6AD6}" dt="2025-05-28T09:23:39.449" v="2496" actId="1036"/>
        <pc:sldMkLst>
          <pc:docMk/>
          <pc:sldMk cId="2406984889" sldId="360"/>
        </pc:sldMkLst>
        <pc:spChg chg="add mod">
          <ac:chgData name="Michiel Trimpe" userId="b1eeb7ca-4016-4386-be98-441e05d42b99" providerId="ADAL" clId="{C8722391-2BBF-D347-87EA-B524F5DD6AD6}" dt="2025-05-28T09:23:39.449" v="2496" actId="1036"/>
          <ac:spMkLst>
            <pc:docMk/>
            <pc:sldMk cId="2406984889" sldId="360"/>
            <ac:spMk id="3" creationId="{BED38F2A-2AC6-725C-200C-3AE2C9D89F10}"/>
          </ac:spMkLst>
        </pc:spChg>
        <pc:spChg chg="add mod">
          <ac:chgData name="Michiel Trimpe" userId="b1eeb7ca-4016-4386-be98-441e05d42b99" providerId="ADAL" clId="{C8722391-2BBF-D347-87EA-B524F5DD6AD6}" dt="2025-05-28T09:23:39.449" v="2496" actId="1036"/>
          <ac:spMkLst>
            <pc:docMk/>
            <pc:sldMk cId="2406984889" sldId="360"/>
            <ac:spMk id="4" creationId="{217C673D-F5E9-A738-064E-7D36ED6D2F2C}"/>
          </ac:spMkLst>
        </pc:spChg>
        <pc:spChg chg="add mod">
          <ac:chgData name="Michiel Trimpe" userId="b1eeb7ca-4016-4386-be98-441e05d42b99" providerId="ADAL" clId="{C8722391-2BBF-D347-87EA-B524F5DD6AD6}" dt="2025-05-28T09:23:39.449" v="2496" actId="1036"/>
          <ac:spMkLst>
            <pc:docMk/>
            <pc:sldMk cId="2406984889" sldId="360"/>
            <ac:spMk id="5" creationId="{C2E54AE5-BD44-B6BA-BD00-AA3D232ED81C}"/>
          </ac:spMkLst>
        </pc:spChg>
        <pc:spChg chg="mod">
          <ac:chgData name="Michiel Trimpe" userId="b1eeb7ca-4016-4386-be98-441e05d42b99" providerId="ADAL" clId="{C8722391-2BBF-D347-87EA-B524F5DD6AD6}" dt="2025-05-28T09:21:27.375" v="2328" actId="14100"/>
          <ac:spMkLst>
            <pc:docMk/>
            <pc:sldMk cId="2406984889" sldId="360"/>
            <ac:spMk id="12" creationId="{5F65278B-F2B2-990B-4019-FCAC4BCF605F}"/>
          </ac:spMkLst>
        </pc:spChg>
      </pc:sldChg>
      <pc:sldChg chg="delSp modSp mod">
        <pc:chgData name="Michiel Trimpe" userId="b1eeb7ca-4016-4386-be98-441e05d42b99" providerId="ADAL" clId="{C8722391-2BBF-D347-87EA-B524F5DD6AD6}" dt="2025-05-27T20:04:12.521" v="879" actId="1076"/>
        <pc:sldMkLst>
          <pc:docMk/>
          <pc:sldMk cId="2489242601" sldId="361"/>
        </pc:sldMkLst>
        <pc:picChg chg="mod">
          <ac:chgData name="Michiel Trimpe" userId="b1eeb7ca-4016-4386-be98-441e05d42b99" providerId="ADAL" clId="{C8722391-2BBF-D347-87EA-B524F5DD6AD6}" dt="2025-05-27T20:04:12.521" v="879" actId="1076"/>
          <ac:picMkLst>
            <pc:docMk/>
            <pc:sldMk cId="2489242601" sldId="361"/>
            <ac:picMk id="6" creationId="{2BE54EBE-946A-1C9D-AACA-11F73532B756}"/>
          </ac:picMkLst>
        </pc:picChg>
      </pc:sldChg>
      <pc:sldChg chg="modSp mod">
        <pc:chgData name="Michiel Trimpe" userId="b1eeb7ca-4016-4386-be98-441e05d42b99" providerId="ADAL" clId="{C8722391-2BBF-D347-87EA-B524F5DD6AD6}" dt="2025-05-27T20:07:39.224" v="954" actId="20577"/>
        <pc:sldMkLst>
          <pc:docMk/>
          <pc:sldMk cId="3693042246" sldId="364"/>
        </pc:sldMkLst>
        <pc:spChg chg="mod">
          <ac:chgData name="Michiel Trimpe" userId="b1eeb7ca-4016-4386-be98-441e05d42b99" providerId="ADAL" clId="{C8722391-2BBF-D347-87EA-B524F5DD6AD6}" dt="2025-05-27T20:07:39.224" v="954" actId="20577"/>
          <ac:spMkLst>
            <pc:docMk/>
            <pc:sldMk cId="3693042246" sldId="364"/>
            <ac:spMk id="5" creationId="{06E147C4-6112-8BFF-D40E-DA22B3FDC4A8}"/>
          </ac:spMkLst>
        </pc:spChg>
      </pc:sldChg>
      <pc:sldChg chg="addSp modSp mod modAnim">
        <pc:chgData name="Michiel Trimpe" userId="b1eeb7ca-4016-4386-be98-441e05d42b99" providerId="ADAL" clId="{C8722391-2BBF-D347-87EA-B524F5DD6AD6}" dt="2025-05-27T20:11:36.842" v="1164" actId="14100"/>
        <pc:sldMkLst>
          <pc:docMk/>
          <pc:sldMk cId="2608889135" sldId="365"/>
        </pc:sldMkLst>
        <pc:spChg chg="add mod">
          <ac:chgData name="Michiel Trimpe" userId="b1eeb7ca-4016-4386-be98-441e05d42b99" providerId="ADAL" clId="{C8722391-2BBF-D347-87EA-B524F5DD6AD6}" dt="2025-05-27T20:11:36.842" v="1164" actId="14100"/>
          <ac:spMkLst>
            <pc:docMk/>
            <pc:sldMk cId="2608889135" sldId="365"/>
            <ac:spMk id="3" creationId="{86D7A3FC-AE94-E6E0-4755-FE08623BCC3F}"/>
          </ac:spMkLst>
        </pc:spChg>
        <pc:spChg chg="mod">
          <ac:chgData name="Michiel Trimpe" userId="b1eeb7ca-4016-4386-be98-441e05d42b99" providerId="ADAL" clId="{C8722391-2BBF-D347-87EA-B524F5DD6AD6}" dt="2025-05-27T20:11:04.275" v="1158" actId="20577"/>
          <ac:spMkLst>
            <pc:docMk/>
            <pc:sldMk cId="2608889135" sldId="365"/>
            <ac:spMk id="4" creationId="{A0D6C3C5-3E57-29B0-21DC-0649BA563039}"/>
          </ac:spMkLst>
        </pc:spChg>
        <pc:picChg chg="mod">
          <ac:chgData name="Michiel Trimpe" userId="b1eeb7ca-4016-4386-be98-441e05d42b99" providerId="ADAL" clId="{C8722391-2BBF-D347-87EA-B524F5DD6AD6}" dt="2025-05-27T20:08:56.521" v="1015" actId="1076"/>
          <ac:picMkLst>
            <pc:docMk/>
            <pc:sldMk cId="2608889135" sldId="365"/>
            <ac:picMk id="9" creationId="{72724244-A590-F80C-376D-97B6006C1EF6}"/>
          </ac:picMkLst>
        </pc:picChg>
      </pc:sldChg>
      <pc:sldChg chg="delSp modSp mod">
        <pc:chgData name="Michiel Trimpe" userId="b1eeb7ca-4016-4386-be98-441e05d42b99" providerId="ADAL" clId="{C8722391-2BBF-D347-87EA-B524F5DD6AD6}" dt="2025-05-27T20:04:20.083" v="880" actId="1076"/>
        <pc:sldMkLst>
          <pc:docMk/>
          <pc:sldMk cId="2780057997" sldId="366"/>
        </pc:sldMkLst>
        <pc:picChg chg="mod">
          <ac:chgData name="Michiel Trimpe" userId="b1eeb7ca-4016-4386-be98-441e05d42b99" providerId="ADAL" clId="{C8722391-2BBF-D347-87EA-B524F5DD6AD6}" dt="2025-05-27T20:04:20.083" v="880" actId="1076"/>
          <ac:picMkLst>
            <pc:docMk/>
            <pc:sldMk cId="2780057997" sldId="366"/>
            <ac:picMk id="8" creationId="{F3E559B7-76EE-F874-0CE6-35A3AFEDD93F}"/>
          </ac:picMkLst>
        </pc:picChg>
      </pc:sldChg>
      <pc:sldChg chg="delSp modSp mod">
        <pc:chgData name="Michiel Trimpe" userId="b1eeb7ca-4016-4386-be98-441e05d42b99" providerId="ADAL" clId="{C8722391-2BBF-D347-87EA-B524F5DD6AD6}" dt="2025-05-27T20:04:43.311" v="884" actId="1076"/>
        <pc:sldMkLst>
          <pc:docMk/>
          <pc:sldMk cId="3221347937" sldId="367"/>
        </pc:sldMkLst>
        <pc:picChg chg="mod">
          <ac:chgData name="Michiel Trimpe" userId="b1eeb7ca-4016-4386-be98-441e05d42b99" providerId="ADAL" clId="{C8722391-2BBF-D347-87EA-B524F5DD6AD6}" dt="2025-05-27T20:04:43.311" v="884" actId="1076"/>
          <ac:picMkLst>
            <pc:docMk/>
            <pc:sldMk cId="3221347937" sldId="367"/>
            <ac:picMk id="2" creationId="{B1EB5190-E377-DCE9-F3DC-514E6B2EADE7}"/>
          </ac:picMkLst>
        </pc:picChg>
      </pc:sldChg>
      <pc:sldChg chg="modSp mod modAnim">
        <pc:chgData name="Michiel Trimpe" userId="b1eeb7ca-4016-4386-be98-441e05d42b99" providerId="ADAL" clId="{C8722391-2BBF-D347-87EA-B524F5DD6AD6}" dt="2025-05-27T20:12:08.175" v="1167" actId="14100"/>
        <pc:sldMkLst>
          <pc:docMk/>
          <pc:sldMk cId="3656433676" sldId="369"/>
        </pc:sldMkLst>
        <pc:spChg chg="mod">
          <ac:chgData name="Michiel Trimpe" userId="b1eeb7ca-4016-4386-be98-441e05d42b99" providerId="ADAL" clId="{C8722391-2BBF-D347-87EA-B524F5DD6AD6}" dt="2025-05-27T20:12:08.175" v="1167" actId="14100"/>
          <ac:spMkLst>
            <pc:docMk/>
            <pc:sldMk cId="3656433676" sldId="369"/>
            <ac:spMk id="7" creationId="{CD3D539D-B3B2-1438-E3EF-CB1751243395}"/>
          </ac:spMkLst>
        </pc:spChg>
      </pc:sldChg>
      <pc:sldChg chg="del">
        <pc:chgData name="Michiel Trimpe" userId="b1eeb7ca-4016-4386-be98-441e05d42b99" providerId="ADAL" clId="{C8722391-2BBF-D347-87EA-B524F5DD6AD6}" dt="2025-05-27T19:58:42.979" v="806" actId="2696"/>
        <pc:sldMkLst>
          <pc:docMk/>
          <pc:sldMk cId="2344682390" sldId="374"/>
        </pc:sldMkLst>
      </pc:sldChg>
      <pc:sldChg chg="modSp mod">
        <pc:chgData name="Michiel Trimpe" userId="b1eeb7ca-4016-4386-be98-441e05d42b99" providerId="ADAL" clId="{C8722391-2BBF-D347-87EA-B524F5DD6AD6}" dt="2025-05-27T19:59:28.731" v="853" actId="20577"/>
        <pc:sldMkLst>
          <pc:docMk/>
          <pc:sldMk cId="3885985092" sldId="375"/>
        </pc:sldMkLst>
        <pc:spChg chg="mod">
          <ac:chgData name="Michiel Trimpe" userId="b1eeb7ca-4016-4386-be98-441e05d42b99" providerId="ADAL" clId="{C8722391-2BBF-D347-87EA-B524F5DD6AD6}" dt="2025-05-27T19:59:28.731" v="853" actId="20577"/>
          <ac:spMkLst>
            <pc:docMk/>
            <pc:sldMk cId="3885985092" sldId="375"/>
            <ac:spMk id="3" creationId="{DCE6403A-FCDD-52EF-5E33-FF227FB4AD04}"/>
          </ac:spMkLst>
        </pc:spChg>
      </pc:sldChg>
      <pc:sldChg chg="modSp mod modTransition modAnim">
        <pc:chgData name="Michiel Trimpe" userId="b1eeb7ca-4016-4386-be98-441e05d42b99" providerId="ADAL" clId="{C8722391-2BBF-D347-87EA-B524F5DD6AD6}" dt="2025-05-27T20:17:21.183" v="1316" actId="20577"/>
        <pc:sldMkLst>
          <pc:docMk/>
          <pc:sldMk cId="3534632276" sldId="380"/>
        </pc:sldMkLst>
        <pc:spChg chg="mod">
          <ac:chgData name="Michiel Trimpe" userId="b1eeb7ca-4016-4386-be98-441e05d42b99" providerId="ADAL" clId="{C8722391-2BBF-D347-87EA-B524F5DD6AD6}" dt="2025-05-27T20:17:21.183" v="1316" actId="20577"/>
          <ac:spMkLst>
            <pc:docMk/>
            <pc:sldMk cId="3534632276" sldId="380"/>
            <ac:spMk id="11" creationId="{0A600F50-9B7E-BDF9-954A-04DDDA426E21}"/>
          </ac:spMkLst>
        </pc:spChg>
      </pc:sldChg>
      <pc:sldChg chg="modSp mod">
        <pc:chgData name="Michiel Trimpe" userId="b1eeb7ca-4016-4386-be98-441e05d42b99" providerId="ADAL" clId="{C8722391-2BBF-D347-87EA-B524F5DD6AD6}" dt="2025-05-27T20:18:08.840" v="1387" actId="20577"/>
        <pc:sldMkLst>
          <pc:docMk/>
          <pc:sldMk cId="170409574" sldId="381"/>
        </pc:sldMkLst>
        <pc:spChg chg="mod">
          <ac:chgData name="Michiel Trimpe" userId="b1eeb7ca-4016-4386-be98-441e05d42b99" providerId="ADAL" clId="{C8722391-2BBF-D347-87EA-B524F5DD6AD6}" dt="2025-05-27T20:18:08.840" v="1387" actId="20577"/>
          <ac:spMkLst>
            <pc:docMk/>
            <pc:sldMk cId="170409574" sldId="381"/>
            <ac:spMk id="11" creationId="{5FD9B2D7-C97F-1293-9954-D0A7D1985A1F}"/>
          </ac:spMkLst>
        </pc:spChg>
      </pc:sldChg>
      <pc:sldChg chg="add">
        <pc:chgData name="Michiel Trimpe" userId="b1eeb7ca-4016-4386-be98-441e05d42b99" providerId="ADAL" clId="{C8722391-2BBF-D347-87EA-B524F5DD6AD6}" dt="2025-05-27T20:24:38.724" v="1651" actId="2890"/>
        <pc:sldMkLst>
          <pc:docMk/>
          <pc:sldMk cId="3749686725" sldId="382"/>
        </pc:sldMkLst>
      </pc:sldChg>
    </pc:docChg>
  </pc:docChgLst>
  <pc:docChgLst>
    <pc:chgData name="Michiel Trimpe" userId="b1eeb7ca-4016-4386-be98-441e05d42b99" providerId="ADAL" clId="{245444D2-F067-0441-BC67-7A1A0E712758}"/>
    <pc:docChg chg="custSel modSld">
      <pc:chgData name="Michiel Trimpe" userId="b1eeb7ca-4016-4386-be98-441e05d42b99" providerId="ADAL" clId="{245444D2-F067-0441-BC67-7A1A0E712758}" dt="2025-06-03T10:03:47.151" v="662" actId="121"/>
      <pc:docMkLst>
        <pc:docMk/>
      </pc:docMkLst>
      <pc:sldChg chg="addSp delSp modSp mod">
        <pc:chgData name="Michiel Trimpe" userId="b1eeb7ca-4016-4386-be98-441e05d42b99" providerId="ADAL" clId="{245444D2-F067-0441-BC67-7A1A0E712758}" dt="2025-06-03T10:03:47.151" v="662" actId="121"/>
        <pc:sldMkLst>
          <pc:docMk/>
          <pc:sldMk cId="3264443272" sldId="348"/>
        </pc:sldMkLst>
        <pc:spChg chg="add mod">
          <ac:chgData name="Michiel Trimpe" userId="b1eeb7ca-4016-4386-be98-441e05d42b99" providerId="ADAL" clId="{245444D2-F067-0441-BC67-7A1A0E712758}" dt="2025-06-03T10:03:11.815" v="657" actId="20577"/>
          <ac:spMkLst>
            <pc:docMk/>
            <pc:sldMk cId="3264443272" sldId="348"/>
            <ac:spMk id="3" creationId="{0C6E28D3-CF09-F34E-B329-616ECF41AD07}"/>
          </ac:spMkLst>
        </pc:spChg>
        <pc:spChg chg="add mod">
          <ac:chgData name="Michiel Trimpe" userId="b1eeb7ca-4016-4386-be98-441e05d42b99" providerId="ADAL" clId="{245444D2-F067-0441-BC67-7A1A0E712758}" dt="2025-06-03T10:03:47.151" v="662" actId="121"/>
          <ac:spMkLst>
            <pc:docMk/>
            <pc:sldMk cId="3264443272" sldId="348"/>
            <ac:spMk id="5" creationId="{19661831-3A7E-0F03-D5F1-C86E438F429D}"/>
          </ac:spMkLst>
        </pc:spChg>
        <pc:picChg chg="add mod">
          <ac:chgData name="Michiel Trimpe" userId="b1eeb7ca-4016-4386-be98-441e05d42b99" providerId="ADAL" clId="{245444D2-F067-0441-BC67-7A1A0E712758}" dt="2025-06-03T10:03:22.183" v="658" actId="1076"/>
          <ac:picMkLst>
            <pc:docMk/>
            <pc:sldMk cId="3264443272" sldId="348"/>
            <ac:picMk id="1026" creationId="{8A91DFF5-4CCB-2311-1EBA-95367E410453}"/>
          </ac:picMkLst>
        </pc:picChg>
        <pc:picChg chg="del">
          <ac:chgData name="Michiel Trimpe" userId="b1eeb7ca-4016-4386-be98-441e05d42b99" providerId="ADAL" clId="{245444D2-F067-0441-BC67-7A1A0E712758}" dt="2025-06-03T09:29:30.253" v="0" actId="478"/>
          <ac:picMkLst>
            <pc:docMk/>
            <pc:sldMk cId="3264443272" sldId="348"/>
            <ac:picMk id="2050" creationId="{C7B90274-DABA-A0D8-5ABD-5BC19D7F3E2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8949EA-EE02-887A-8C6B-3473EC486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D8B179-C56C-A78D-6435-1A4407057A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DC13-A57A-5A4A-ABAE-37CFB22F1FF1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9FD811-F744-7526-66F8-D7723BBB38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8F686C-4517-B671-6754-A403DE191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F4495-DA97-364F-9561-3020DD9C97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5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1:21:58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4343 1410 24575,'-8'0'0,"3"3"0,2 2 0,-1 3 0,-1 1 0,1-1 0,-3 0 0,2 1 0,-3 2 0,3-1 0,-2 2 0,2-4 0,-3 0 0,-1 1 0,5-1 0,-4 0 0,4-3 0,-1 2 0,-2-2 0,6 3 0,-6 0 0,2 1 0,0-1 0,-2 0 0,2 4 0,-3-3 0,0 3 0,-1 0 0,1-2 0,4 2 0,-4-4 0,7 0 0,-6 0 0,2 1 0,1-1 0,-4 0 0,7 1 0,-6-5 0,6 4 0,-6-7 0,6 6 0,-7-2 0,8 3 0,-8-4 0,7 4 0,-6-7 0,6 6 0,-3-2 0,1-1 0,2 4 0,-7-4 0,4 5 0,-5-1 0,1 0 0,0-3 0,3 2 0,-2-2 0,2-1 0,-3 4 0,0-4 0,-1 8 0,1-2 0,0 2 0,3-4 0,-2 0 0,2 0 0,-3 4 0,0-2 0,-1 5 0,1-2 0,-4 4 0,3-1 0,-3 1 0,3-4 0,1 2 0,-4-5 0,3 2 0,-3-4 0,4 4 0,-4 1 0,-7 22 0,2 5 0,-5 1 0,9 1 0,0-28 0,4 5 0,1-7 0,0-6 0,-4 8 0,2-12 0,-2 9 0,4-6 0,-4 3 0,3 0 0,-7 1 0,3-1 0,-3 0 0,-1 1 0,1 3 0,-1-3 0,0 3 0,4-8 0,1 4 0,0-7 0,7 6 0,-6-2 0,6-1 0,-3 4 0,0-4 0,-1 1 0,-3 2 0,3-2 0,-6 3 0,5 0 0,-5-3 0,5 2 0,-2-2 0,0 0 0,3 2 0,-3-2 0,0-1 0,3 4 0,-7-4 0,4 1 0,-5 2 0,4-2 0,-3-1 0,7 4 0,-3-7 0,0 6 0,3-2 0,-3 3 0,4 0 0,-4 1 0,-1-1 0,-10 6 0,-2-3 0,-7 4 0,-12-3 0,9-1 0,-9 2 0,1-1 0,8-1 0,-9 2 0,12-3 0,0 1 0,1 4 0,-1-3 0,0-2 0,1 0 0,6-9 0,1 7 0,8-7 0,-1 7 0,1-4 0,-8 6 0,6-2 0,-12-2 0,12 5 0,-12-5 0,11 7 0,-4 0 0,6-4 0,5 3 0,0-8 0,3 0 0,-3-4 0,-1 4 0,-3 0 0,3 5 0,1-1 0,4 0 0,3 1 0,-2-1 0,-2 0 0,-4 0 0,-10 6 0,-14 6 0,2 2 0,-21 0 0,9 2 0,-12-8 0,0 5 0,13-8 0,2 0 0,19-4 0,1-3 0,8 1 0,3-2 0,-3 3 0,7-3 0,-3-1 0,4-1 0,-1-2 0,1 7 0,0-4 0,0 1 0,-1-2 0,1-3 0,0 0 0,-1 0 0,1 4 0,3 1 0,-2-1 0,2 0 0,-7 0 0,3 0 0,-3 1 0,0 2 0,3-6 0,-3 3 0,4-4 0,-4 4 0,3-3 0,-7 2 0,7 1 0,-3-3 0,3 3 0,1-1 0,0-2 0,-4 6 0,3-6 0,-3 3 0,0 0 0,-1 0 0,-4 5 0,-6 0 0,-2 1 0,-7 0 0,7 0 0,-5-5 0,12 3 0,-12-3 0,12 4 0,-6 0 0,1 0 0,-2-4 0,-7 5 0,7-5 0,2 4 0,6-5 0,8 4 0,2-4 0,3 1 0,0 2 0,-5-2 0,-3 3 0,3-3 0,-3 2 0,4-2 0,-4 0 0,-1 6 0,-4-6 0,1 7 0,-20-1 0,-4 8 0,-31-2 0,21 3 0,-6-6 0,24-4 0,11 0 0,2-5 0,15 3 0,0-4 0,0 1 0,3 2 0,-2-2 0,-1 3 0,-1-3 0,-3 2 0,0-6 0,0 3 0,-1-1 0,-3-2 0,-1 3 0,-3-4 0,3 0 0,1 0 0,4 0 0,3 4 0,-2-3 0,2 6 0,-3-6 0,-1 6 0,-3-2 0,3 3 0,-6 0 0,5 1 0,-2-1 0,4 0 0,3 1 0,-2-5 0,6 4 0,-6-4 0,2 5 0,-3-1 0,0 0 0,-1 4 0,-3 1 0,3 4 0,-3-5 0,4 0 0,3 0 0,-2 1 0,2 0 0,1-1 0,-4-3 0,7-1 0,-2 0 0,3 0 0,-4 1 0,3 3 0,-6 1 0,6-1 0,-7 0 0,7-3 0,-6-1 0,6 0 0,-6 4 0,6-2 0,-3 2 0,1-4 0,2 0 0,-7 4 0,7 1 0,-6 4 0,6 6 0,-6-9 0,6 9 0,-3-10 0,4 0 0,0 2 0,0-5 0,0 5 0,4-2 0,-3 0 0,6 3 0,-6-3 0,3 0 0,-1-2 0,-2-2 0,3-1 0,-4 0 0,0 1 0,0-1 0,0 0 0,0 1 0,0-1 0,0 0 0,0 0 0,0 1 0,0-1 0,-4-3 0,3 2 0,-2-2 0,-1 3 0,3 0 0,-6 0 0,6 4 0,-7-2 0,7 5 0,-6-5 0,6 2 0,-3-4 0,1 0 0,2 0 0,-7 1 0,8-1 0,-8 0 0,7 1 0,-2-1 0,-1 4 0,3-3 0,-6 3 0,6-4 0,-3 1 0,4-1 0,-4 0 0,3 1 0,-2-1 0,-1 0 0,3 0 0,-3 1 0,4-1 0,0 0 0,-3 1 0,2-1 0,-7 4 0,7 1 0,-6 3 0,6-3 0,-6 3 0,6-7 0,-6 3 0,6-4 0,-3 1 0,4-1 0,0 4 0,-4 1 0,3 10 0,-2-5 0,3 13 0,0-6 0,0-1 0,0 0 0,0-11 0,0-1 0,0-4 0,3 0 0,-2 1 0,3-1 0,0 0 0,0 0 0,1 1 0,-2-1 0,1 0 0,-3 1 0,6-1 0,-6 4 0,3-3 0,-4 3 0,4-4 0,-3 1 0,2-1 0,-3 0 0,0 1 0,0-1 0,0 0 0,0 0 0,0 1 0,0-1 0,0 0 0,0 1 0,0-1 0,0 0 0,0 1 0,4-1 0,-3 0 0,3 4 0,-1 1 0,-2 0 0,3-1 0,-4 0 0,0 1 0,4 3 0,-3-3 0,2 3 0,-3-7 0,0 3 0,0-4 0,0 1 0,4-1 0,-3 0 0,3 4 0,-4 1 0,0 4 0,0-4 0,3 2 0,-2-2 0,7 4 0,-4-1 0,4 1 0,-3 0 0,3 6 0,-3-5 0,5 2 0,-6-8 0,0 0 0,-4-3 0,0 7 0,0-7 0,0 3 0,4-4 0,0 4 0,1 1 0,-2 4 0,1-5 0,-3 0 0,3-3 0,-1-1 0,-2 4 0,7-3 0,-7 3 0,2-3 0,1-1 0,1 0 0,3 0 0,-3 1 0,2-1 0,-2 4 0,3-3 0,0 7 0,0-7 0,4 7 0,-2-7 0,2 7 0,0-7 0,-3 3 0,6-4 0,-2 4 0,4-3 0,-4 7 0,-1-3 0,-4 0 0,0-1 0,1-4 0,-1 0 0,0 1 0,1 3 0,-5-3 0,4 3 0,-4-4 0,4 0 0,-3 4 0,2-2 0,-2 2 0,3-4 0,1 0 0,-1 4 0,0-3 0,1 7 0,-1-7 0,4 7 0,-3-3 0,3 0 0,-4-1 0,1 0 0,3-3 0,-3 7 0,3-4 0,-4 1 0,1 10 0,4-12 0,-3 11 0,2-9 0,-4 0 0,0 3 0,4-4 0,-2 5 0,2-4 0,0 3 0,-3-4 0,6 1 0,-2 3 0,0-3 0,3 4 0,-7-5 0,33 23 0,-27-22 0,23 18 0,-33-23 0,2 0 0,-2-3 0,3-1 0,4-1 0,1-2 0,3 7 0,1-7 0,0 6 0,-1-2 0,-3-1 0,-1 4 0,-4-8 0,1 4 0,-1 0 0,0-3 0,1 6 0,-1-6 0,0 3 0,0-4 0,-3 3 0,2-2 0,-2 3 0,3 0 0,1-3 0,-1 2 0,0-3 0,-3 4 0,2-3 0,-2 3 0,3-4 0,0 0 0,1 0 0,-1 0 0,0 0 0,1 0 0,-1 0 0,0 0 0,0 0 0,4 0 0,-2 3 0,5-2 0,-6 3 0,7-4 0,-7 0 0,7 0 0,-3 0 0,0 4 0,2-3 0,-2 2 0,11-3 0,-6 0 0,5 0 0,1 0 0,-6 4 0,5-3 0,-6 2 0,-1-3 0,1 0 0,-4 0 0,-1 0 0,0 0 0,-3 0 0,3 0 0,0 0 0,1 0 0,0 0 0,2 0 0,-5 0 0,5 0 0,-2 0 0,0 0 0,3 0 0,-7 0 0,7 0 0,-7 0 0,7 0 0,-7 0 0,6 0 0,-5 0 0,5 0 0,-2 0 0,4 0 0,-4 0 0,2 4 0,-2-3 0,4 3 0,-4-4 0,2 0 0,-5 0 0,5 0 0,-2 0 0,0 0 0,3 0 0,-3 0 0,10-5 0,2 4 0,7-8 0,-1 7 0,1-7 0,12 1 0,-9 2 0,2-1 0,-14 7 0,-10-3 0,6 2 0,-5-7 0,7 7 0,-5-6 0,1 2 0,-4 1 0,2 0 0,-2 0 0,0 4 0,3-4 0,-7 4 0,3-4 0,-4 0 0,1-5 0,3 5 0,-3 0 0,6 0 0,-2 3 0,0-2 0,3 3 0,-3-4 0,3 3 0,-3-6 0,3 6 0,-3-7 0,3 4 0,1-5 0,-4 5 0,3-3 0,-7 6 0,3-3 0,-4 4 0,0 0 0,4 0 0,-2 0 0,5-4 0,-6 3 0,7-2 0,-10-1 0,5-1 0,-7 1 0,5 0 0,-1 4 0,0-4 0,1 3 0,-1-2 0,0 3 0,0 0 0,1 0 0,-1-4 0,0 3 0,1-3 0,-1 4 0,0 0 0,0-3 0,1 2 0,-1-3 0,0 4 0,1 0 0,-1 0 0,4 0 0,1 0 0,3-4 0,8 4 0,1-9 0,6 8 0,1-8 0,-7 7 0,5-7 0,-12 8 0,6-8 0,-11 5 0,-1-1 0,-4 2 0,-3-1 0,2-1 0,-3 1 0,1-4 0,2 7 0,-2-6 0,3 2 0,1 1 0,-1 0 0,0 0 0,1 3 0,-1-2 0,0-1 0,0 3 0,1-6 0,-1 6 0,4-6 0,-3 6 0,3-7 0,-4 7 0,1-2 0,-1 3 0,0-4 0,1 3 0,-1-3 0,0 1 0,1 2 0,-1-3 0,0 0 0,0 3 0,1-6 0,3 6 0,-3-6 0,3 2 0,0-3 0,-3 0 0,7-1 0,-3 1 0,3 0 0,1-1 0,-1 1 0,8-6 0,1 3 0,19-12 0,-10 5 0,22-4 0,-28 8 0,15-3 0,-25 11 0,1-7 0,-7 8 0,-3-3 0,-1-1 0,0 1 0,1 0 0,-1-1 0,0 1 0,0 0 0,1 0 0,3-1 0,-3 5 0,3-4 0,-4 4 0,0-5 0,1 1 0,-1 0 0,0 0 0,1-1 0,-1 5 0,-3-4 0,2 0 0,-2-5 0,7 0 0,-3-3 0,3 7 0,-4-6 0,0 5 0,1-2 0,-5 4 0,4 0 0,-4 0 0,4-1 0,1 1 0,-1 0 0,0-4 0,1 2 0,-1-5 0,4 2 0,7-18 0,-1 11 0,4-11 0,-9 18 0,-1 2 0,-4 2 0,-3 1 0,2 3 0,-2-2 0,3 6 0,-3-6 0,2 6 0,8-8 0,18 2 0,26-7 0,16-10 0,11-3 0,0-8 0,-12 10 0,-15 3 0,-15 10 0,-22 6 0,-4 1 0,-9 5 0,-1 0 0,4 0 0,1 0 0,3 0 0,1 0 0,0 0 0,-5 0 0,4 0 0,-3 0 0,10 0 0,-4 0 0,4 0 0,0 5 0,2 1 0,7 4 0,-7-4 0,5-1 0,-15-5 0,7 0 0,-9 0 0,-4 3 0,2-2 0,-10 7 0,6-7 0,-2 10 0,7-10 0,8 12 0,5-8 0,6 6 0,1 0 0,0-1 0,-7 0 0,-2-1 0,-6-4 0,-4 2 0,2-2 0,-2 3 0,0-4 0,3 0 0,-7 0 0,7-3 0,-4 6 0,5-6 0,0 6 0,6-1 0,-5 3 0,12-4 0,-12 6 0,6-9 0,-11 9 0,2-10 0,5 3 0,5-4 0,7 0 0,12 0 0,2 0 0,-5 0 0,-10 0 0,-19 0 0,7 5 0,27 11 0,16-7 0,24 6 0,0-7-476,1-6 476,-1 13 0,-12-13 0,-3 5 0,-24 3 0,-3-8 0,-19 8 0,-2-10 0,1 4 476,-6-3-476,5 4 0,-6-5 0,6 0 0,-5 0 0,12 0 0,-5 0 0,0 0 0,-1 0 0,-8 4 0,1-3 0,-4 2 0,-1 1 0,-4-3 0,0 3 0,4-4 0,-2 3 0,5-2 0,-2 3 0,4 0 0,-1-3 0,1 2 0,-4-3 0,-1 0 0,-4 0 0,4 0 0,-3 0 0,7 0 0,-3 0 0,3 0 0,8 0 0,-6 0 0,5 0 0,-6 0 0,6 0 0,-5 0 0,13 0 0,-13 0 0,5 0 0,-10 0 0,-1 0 0,-4 0 0,1 0 0,3 0 0,-3 0 0,6-3 0,-2 2 0,4-3 0,0 4 0,-5-4 0,0 3 0,-3-2 0,-1 3 0,0-4 0,1 3 0,-1-3 0,0 4 0,0 0 0,1 0 0,-1 0 0,0 0 0,4 0 0,1-3 0,4 2 0,6-8 0,2 4 0,19-8 0,-9 7 0,9-5 0,-13 5 0,1-5 0,-7 2 0,17-4 0,-21 4 0,22-3 0,-18-2 0,6 2 0,-6-2 0,-1 5 0,-1-1 0,-5 2 0,6-2 0,-8 6 0,1-4 0,-1 4 0,1-1 0,-1-2 0,-3 6 0,-1-6 0,-3 6 0,-1-3 0,-3 0 0,2 3 0,1-2 0,1-1 0,7-1 0,4-4 0,5 0 0,6-2 0,-6-2 0,-1 6 0,-8-4 0,-3 7 0,3-5 0,-7 5 0,3-4 0,-4 7 0,-3-6 0,2 6 0,-2-6 0,7 2 0,1-7 0,3 3 0,1-7 0,12-9 0,-3 3 0,21-30 0,-18 20 0,10-11 0,-16 12 0,-3 15 0,-3-7 0,-7 14 0,2-3 0,-4 4 0,4-4 0,-3-1 0,7-4 0,-3 1 0,3-1 0,3-6 0,0-2 0,-3-7 0,4 0 0,-8 1 0,8-1 0,-9 7 0,4-5 0,-1 5 0,-2-7 0,2 7 0,-1 2 0,-4 6 0,3 1 0,-3-1 0,3 1 0,2-8 0,16-6 0,-11-3 0,21-10 0,-21 10 0,7 2 0,-11 1 0,-6 12 0,0-9 0,-4 13 0,2-2 0,-6 8 0,6-4 0,1-20 0,2 4 0,2-16 0,-1 13 0,2 6 0,-2-5 0,-2 11 0,5-11 0,-7 5 0,7 0 0,-3-5 0,-3 12 0,1-5 0,0 6 0,-1 1 0,1-8 0,1-1 0,5-6 0,-1-13 0,1 9 0,6-21 0,-8 21 0,6-9 0,-8 13 0,-1-1 0,1 0 0,-5 7 0,2 2 0,-7 0 0,6 4 0,-6-11 0,8 5 0,-8-6 0,7 6 0,-2-5 0,-1 5 0,4-7 0,-8 0 0,4 0 0,0 1 0,-4 6 0,3-5 0,-4-3 0,0 6 0,0-10 0,0 19 0,0-24 0,0 20 0,0-13 0,-4 12 0,3-2 0,-4 3 0,5 0 0,0 13 0,0-3 0,0 0 0,0-1 0,0-11 0,0-25 0,8-25 0,-7 24 0,0-1 0,4-1 0,-1 2 0,-4-36 0,0 2 0,0 22 0,0-9 0,0 24 0,0 3 0,-5 13 0,-1-1 0,-4 0 0,-1 1 0,-1-13 0,1 9 0,-4-21 0,4 21 0,-6-9 0,10 13 0,-7-1 0,8 0 0,-3 7 0,-2-5 0,3 12 0,2-5 0,-1 6 0,6-6 0,-7 5 0,4-2 0,-5 4 0,5 7 0,-3-7 0,6 7 0,-8-13 0,0-24 0,-13-16 0,4-12 0,-12 3 0,11 24 0,-3-9 0,7 28 0,3-14 0,-2 17 0,3 0 0,-4-5 0,7 11 0,-2-4 0,2 7 0,0-1 0,-1 0 0,1 4 0,0-2 0,-1 2 0,-5-10 0,5 4 0,-9-4 0,9 6 0,-3 8 0,4 2 0,-1 7 0,5-8 0,-4-1 0,0-7 0,-7-8 0,-21 0 0,-6-6 0,-22-10 0,-8 6 0,6 1 0,-18-7 0,22 14 0,3-5 0,26 10 0,10 7 0,11 1 0,-5-3 0,0 7 0,-18-12 0,-5 7 0,-19-14 0,0 12 0,0-5 0,-12-3 0,9 7 0,-22-8 0,34 12 0,-18-2 0,40 5 0,-14 2 0,24 5 0,-6 3 0,12 0 0,0 0 0,3-4 0,-3-1 0,-1-3 0,-10-6 0,-2 3 0,-7-9 0,-12 7 0,10-3 0,-22 8 0,9 4 0,0-1 0,3 4 0,12-4 0,1 5 0,6 0 0,1 0 0,8 0 0,3 0 0,1-4 0,4 3 0,-4-6 0,-1 6 0,-4-6 0,-6 6 0,5-3 0,-12-1 0,5 4 0,-19-4 0,-15 5 0,-15 0 0,-25 0-430,10 0 430,2 7 0,16-5 0,24 4 0,10-6 0,7 0 0,12 0 0,-12 5 0,5-4 430,-43 4-430,27 0 0,-27 0 0,36 1 0,0 4 0,7-9 0,2 7 0,10-7 0,1 3 0,4-4 0,-4 4 0,-20-4 0,11 4 0,-11-4 0,20 0 0,0 0 0,-1 4 0,-10-3 0,-14 16 0,-10-8 0,-24 14 0,9-8 0,3-1 0,15-2 0,12-6 0,7 3 0,2-9 0,6 8 0,4-4 0,1 1 0,4-1 0,0-1 0,-1 2 0,1 3 0,-11 2 0,5-2 0,-9 1 0,-1 1 0,6 2 0,-5-2 0,10-1 0,1-2 0,4-2 0,-4 3 0,2 0 0,-2 0 0,0-3 0,3 2 0,-3-2 0,4 3 0,-11 2 0,5-2 0,-10 5 0,8-4 0,-1 3 0,4-7 0,5 2 0,1-6 0,6 7 0,-7-4 0,4 8 0,-15 3 0,-1 21 0,-5-13 0,-13 36 0,-1-31 0,-22 29 0,1-25 0,9 4 0,14-13 0,13-8 0,11-3 0,5-4 0,1 0 0,2 1 0,-3-1 0,-4 0 0,-1 4 0,-4 1 0,1 0 0,-1 3 0,-6-6 0,5 2 0,-6 1 0,11-4 0,-2 3 0,6-3 0,-3 3 0,7-3 0,-2 6 0,2-5 0,-3 2 0,3-4 0,-2 4 0,2 1 0,-9 10 0,3 2 0,-7 0 0,4-2 0,-4 1 0,1-10 0,-2 5 0,3-7 0,3-3 0,1 0 0,3-2 0,1-2 0,0-1 0,0 3 0,-1-2 0,1 3 0,0 1 0,-1-1 0,1-3 0,0-2 0,3 1 0,-2 1 0,2-1 0,-3 4 0,0-4 0,-1 4 0,-3 4 0,3-2 0,-7 2 0,7-4 0,-6 0 0,5 1 0,-5-1 0,5 0 0,-2 0 0,0 1 0,0 3 0,-5-3 0,0 3 0,1 0 0,-1 1 0,1 3 0,-1 1 0,4-4 0,1 2 0,4-2 0,0 0 0,-1 3 0,5-7 0,-4-1 0,7 0 0,-6-4 0,6 5 0,-6-1 0,2 4 0,-7-3 0,-7 9 0,-6-3 0,-7 2 0,-12 6 0,9-5 0,-9 2 0,19-6 0,2-4 0,10-2 0,1 0 0,4 0 0,0-3 0,3 2 0,1-2 0,1 3 0,-2 1 0,0-1 0,-2 0 0,2-3 0,1 2 0,-4-2 0,8 3 0,-8 4 0,4 1 0,-10 10 0,4-4 0,-5 11 0,1-5 0,3 0 0,-9 5 0,7-12 0,-6 2 0,2-8 0,5-4 0,0 0 0,3-3 0,1-2 0,3 1 0,-2 1 0,2 3 0,1 4 0,-4 1 0,4 0 0,-4 2 0,-1-5 0,1 5 0,-4-5 0,3 2 0,-3-4 0,3-4 0,1 0 0,0 0 0,0-3 0,-1 2 0,1 1 0,0-3 0,-4 6 0,-1-2 0,0 3 0,1-3 0,4 2 0,-1-6 0,1 7 0,0-8 0,-1 8 0,1-7 0,0 6 0,0-2 0,-1 3 0,1 0 0,0 1 0,-4-1 0,-1-3 0,0 2 0,1-2 0,0-1 0,6 3 0,-1-2 0,7 3 0,0-3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1:22:11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1 952 24575,'0'-8'0,"4"-4"0,0-1 0,1 0 0,3-9 0,-3 7 0,4-8 0,0 10 0,0-9 0,-1 7 0,2-8 0,-2 6 0,0 1 0,-3 3 0,-1 1 0,-1 4 0,-2-1 0,3 1 0,0 0 0,-3-1 0,6 5 0,-6-4 0,6 0 0,-2-1 0,3-7 0,4 3 0,-3-3 0,7-1 0,-7 1 0,3 6 0,-4-1 0,1 7 0,-5-5 0,7 5 0,-5-7 0,6 5 0,0-10 0,1 4 0,0-1 0,2-3 0,-2 7 0,0-3 0,-1 7 0,-7-2 0,2 6 0,-6-10 0,6 5 0,-2-6 0,0 0 0,2 7 0,-2-10 0,3 10 0,0-7 0,1 3 0,-1-3 0,0-1 0,0 1 0,1 0 0,-1 3 0,0-3 0,-3 3 0,6-7 0,-5 3 0,6-10 0,1 5 0,-2-12 0,7 5 0,-6-7 0,8 0 0,-10 7 0,4 6 0,-9 7 0,-1 7 0,-4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1:22:26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3794 2092 24575,'-4'8'0,"3"1"0,-6 3 0,-1 1 0,-7 10 0,-15 7 0,-4 9 0,-16-1 0,-7 8 0,-16-4 0,7 0 0,-10 7 0,23-11 0,-9 3 0,5 5 0,9-17 0,0 5 0,16-12 0,0-1 0,7-2 0,-5 1 0,5 0 0,0-5 0,-5 0 0,12-3 0,-5-1 0,6 0 0,0-2 0,1-1 0,-1 0 0,-6 6 0,-16 7 0,4 1 0,-11-1 0,2 3 0,9-12 0,-21 16 0,21-16 0,-8 12 0,18-17 0,-5 12 0,11-13 0,-4 4 0,6-2 0,1 0 0,-1 1 0,-6 9 0,-14 1 0,-10 7 0,-12 3 0,0 1 0,0-1 0,12-3 0,10-3 0,7-7 0,12-4 0,-2-3 0,4-4 0,3 2 0,0-2 0,2 0 0,-1 2 0,2-6 0,-13 6 0,9-2 0,-17 0 0,13 6 0,-12-10 0,5 7 0,0-5 0,-5-2 0,11 3 0,-4-4 0,10 4 0,1-3 0,0 2 0,-1 1 0,-3 1 0,-1 3 0,-18 10 0,-6 2 0,-18 9 0,0-6 0,0 5 0,0-12 0,0 12 0,0-5 0,0 0 0,12-3 0,-9-6 0,28-4 0,-7 1 0,12-2 0,4 0 0,-11 1 0,12-1 0,-5 0 0,6 0 0,1-1 0,-1 0 0,0 0 0,1 1 0,-1-1 0,4-3 0,1 2 0,4-6 0,0 3 0,-4-4 0,-1 7 0,-4 2 0,1 8 0,3-4 0,1 2 0,7-5 0,-2 5 0,-1-2 0,-11 23 0,-11-3 0,-19 29 0,2-15 0,-8 8 0,16-21 0,12-4 0,5-15 0,12-3 0,-2 0 0,4-7 0,0 6 0,-1-6 0,5 7 0,-4-3 0,0 3 0,-1-4 0,-3 1 0,4-1 0,3 0 0,-2-3 0,6 2 0,-3-2 0,0-1 0,4 4 0,-8-4 0,7 5 0,-2-1 0,-1-4 0,3 4 0,-3-4 0,1 1 0,2 2 0,-3-2 0,4 7 0,-4-3 0,3 3 0,-2 0 0,-1-3 0,3 3 0,-3-3 0,4-1 0,0 0 0,0 1 0,0-1 0,0 4 0,0-3 0,0 7 0,0-7 0,0 7 0,0-7 0,0 7 0,0-7 0,0 6 0,0-5 0,0 2 0,0 0 0,0 0 0,0 1 0,0 10 0,0-9 0,0 29 0,0-15 0,5 15 0,3 1 0,-2 3 0,1 0 0,-1 9 0,-4-21 0,11 21 0,-11-28 0,4 14 0,-1-17 0,-4 0 0,7-2 0,-7-6 0,7-1 0,-7 1 0,7 6 0,3 2 0,3 31 0,21-1 0,-14 29 0,27-13 0,-19 13 0,10-17 0,-19-18 0,-1-1 0,8 6 0,2 28 0,-9-47 0,-4 21 0,-1-22 0,-3 0 0,-7-15 0,3-7 0,-7-3 0,6 6 0,-1 5 0,12 17 0,-3 22 0,8 15 0,2 13 0,0-13 0,0-3 0,-1-24 0,-10-3 0,0-19 0,-4 5 0,-1-12 0,0 5 0,-1-6 0,1 0 0,3-1 0,-3-3 0,6 3 0,-2-7 0,4 3 0,-4-7 0,-1-2 0,0 1 0,1-3 0,3 3 0,8-4 0,1 4 0,18-3 0,16 12 0,4-11 0,20 13 0,3-13-363,-36 2 1,2 0 362,-2-4 0,1 0 0,48 0 0,-13 0 0,0 0-57,-12 0 57,-2 0 0,-13-7 0,-13 1 0,-8-6 0,-15 7 723,-10-3-723,2 7 59,-5-2-59,5 3 0,-2-4 0,11 3 0,-6-6 0,1 6 0,-7-3 0,-3 4 0,-1 0 0,11 0 0,-5 0 0,16 0 0,-5 0 0,19 0 0,-9 0 0,9 0 0,-19 0 0,5 0 0,-12 0 0,5 4 0,-6-3 0,0 2 0,-1-3 0,1 0 0,-4 0 0,-1 0 0,-4 0 0,0 0 0,1 0 0,-5-3 0,3 2 0,2-3 0,0 0 0,7 0 0,-7-1 0,7-6 0,-4 2 0,1 0 0,-1-2 0,0 10 0,-2-3 0,2 0 0,-4 3 0,11-7 0,-5 3 0,16-5 0,-5-4 0,19-7 0,3-4 0,12 2 0,-12-1 0,-3 15 0,-19-4 0,-2 12 0,-10-3 0,2 0 0,-5 3 0,2-6 0,-4 6 0,4-6 0,-3 6 0,14-8 0,10-5 0,2 1 0,21-14 0,-22 14 0,10-6 0,-12 9 0,0-1 0,-1 1 0,1-1 0,-7 2 0,-2-4 0,-6 0 0,0-4 0,-3-6 0,4-2 0,-7-7 0,0 11 0,-3 6 0,-3 4 0,3 1 0,6-13 0,-3-2 0,3 0 0,15-21 0,-16 23 0,15-17 0,-17 27 0,-1-2 0,5 5 0,-5-5 0,7-5 0,-6-5 0,9-7 0,-4 1 0,4 6 0,-6 1 0,-2 15 0,-3-2 0,-1 6 0,0 1 0,4 0 0,1 4 0,11-4 0,1 2 0,6-7 0,-6 4 0,5-1 0,-11-1 0,11 6 0,-12-6 0,5 6 0,-6-7 0,-4 8 0,2-4 0,-2 0 0,4 3 0,-4-2 0,2-1 0,-2 3 0,4-6 0,6 6 0,-5-7 0,12 3 0,-11-4 0,11-1 0,-12 1 0,5 4 0,-10 1 0,-1 4 0,-3-4 0,-1 3 0,0-2 0,0 3 0,1 0 0,-1-4 0,0 3 0,1-3 0,-1 4 0,0 0 0,4 0 0,1 0 0,23 0 0,4 0 0,31 0 0,-9 0 0,21 0 0,-21-6 0,-3 4 0,-15-4 0,-23 6 0,-2 0 0,-11 0 0,1 0 0,-1 0 0,0 0 0,4 3 0,-3-2 0,14 3 0,-9-4 0,10 0 0,-1 0 0,-5 0 0,6 0 0,-8 4 0,-3 0 0,3 1 0,-7 2 0,3-6 0,-4 3 0,4-4 0,1 0 0,4 3 0,-4-2 0,2 3 0,-2 0 0,4-3 0,6 7 0,-8-3 0,11 1 0,-12-3 0,6-3 0,-4 0 0,-3 0 0,-1 4 0,0-3 0,1 6 0,23-6 0,4 3 0,19-4 0,12 0 0,3 8-597,25-7 597,-10 7 0,-33-7 0,-1-2 0,22 1 0,6 0 0,-43 0 0,-4 0 0,-20 0 0,-3 0 0,-1 0 597,-3 0-597,-1 0 0,0 0 0,0 0 0,4 0 0,8 0 0,5 0 0,7 0 0,-7 0 0,-2 0 0,-6 0 0,6 0 0,-5 0 0,2 0 0,-5 0 0,5 0 0,17 0 0,10 0 0,24 0 0,3 0 0,25-8-852,-10 6 852,-33-6 0,-1-1 0,34-1-181,-2 0 181,-16-5 0,-31 14 0,-8-6 0,-20 7 0,-4 0 844,11 0-844,2 0 189,11-4-189,-1 2 0,13-9 0,-9 9 0,2-8 0,-7 9 0,-12-6 0,6 2 0,-8 1 0,-3-4 0,-1 4 0,0-5 0,-3 1 0,3 0 0,0-4 0,-3 3 0,3-3 0,-3 7 0,-1-2 0,0 6 0,4-3 0,-2 0 0,2 3 0,0-2 0,-3-1 0,6 3 0,-2-6 0,-3 2 0,4 1 0,-8-4 0,6 4 0,0-8 0,7 6 0,31-9 0,-19 13 0,13-6 0,-32 8 0,0 0 0,0 0 0,-2-3 0,4 2 0,-4-7 0,6 4 0,1-4 0,18-4 0,-7 2 0,9-5 0,-13 9 0,-8-5 0,-6 6 0,1-3 0,-10-1 0,6 1 0,-6 0 0,6 0 0,-6-1 0,6 5 0,-6-4 0,7 4 0,0-8 0,21-32 0,-3 1 0,2 0 0,4-1 0,20-24 0,-19 28 0,-2 0 0,12-25 0,-14 21 0,-18 8 0,-3 19 0,-3 1 0,2 3 0,-6-9 0,6 7 0,-1-15 0,4 5 0,2-19 0,-1 9 0,10-21 0,-9 28 0,5-7 0,-8 18 0,-1 8 0,-3-2 0,2 6 0,-2-3 0,3-4 0,4-1 0,-3-3 0,7 3 0,-3-3 0,0 7 0,-2-3 0,-2 7 0,-1-2 0,0 6 0,-3-6 0,2 6 0,-2-10 0,3 5 0,1-6 0,-1 4 0,0-4 0,0-1 0,1-4 0,-1 5 0,0-4 0,-3 7 0,2-3 0,-6 0 0,7 2 0,-7-2 0,2 4 0,1-4 0,-3-7 0,7-6 0,-2-7 0,6-12 0,0 9 0,-5-9 0,5 1 0,-6 8 0,15-21 0,-9 21 0,7-9 0,-8 13 0,-1-1 0,1 0 0,1-12 0,1-3 0,-4-12 0,4 0 0,-5 0 0,5 12 0,8-9 0,-9 22 0,11-18 0,-16 29 0,1-3 0,-4 18 0,-3-11 0,10-26 0,-1-30 0,4 20 0,0-3-502,-3 0 0,0-1 502,3-5 0,0 2 0,-4 10 0,-2 3 0,3-38 0,-4 28 0,-7 15 0,-3 19 0,-3-5 0,-4 5 1004,4-6-1004,-5-13 0,10 9 0,-13-21 0,8 21 0,-2-21 0,4 28 0,0-7 0,3 18 0,-6 1 0,2 3 0,0-3 0,-2 7 0,6-3 0,-2 4 0,3-4 0,-7-20 0,-1-8 0,-7-19 0,0 0 0,0 0 0,1 0 0,-1 0 0,2 12 0,-1-9 0,3 21 0,-2-9 0,1 0 0,2 16 0,-2-14 0,3 24 0,-1-12 0,1 15 0,-4-7 0,4 13 0,-3-3 0,7 3 0,-2 1 0,1-11 0,-3-2 0,-10-23 0,-4-15 0,-7-3 0,-2-9 0,9 12 0,-1 12 0,10 3 0,0 19 0,1 6 0,0 3 0,0 7 0,-3-3 0,3 0 0,1 3 0,-4-7 0,-4 6 0,2-3 0,-12 8 0,12-3 0,-6 7 0,8-6 0,-1 6 0,4-3 0,1 4 0,4-3 0,0-2 0,-4-7 0,-1 3 0,-4-3 0,1 0 0,3 3 0,-10-9 0,9 8 0,-16-5 0,5 6 0,-7-2 0,7 2 0,2-1 0,-15 2 0,19 0 0,-14 3 0,25 2 0,-1 3 0,5-4 0,-4 3 0,4-6 0,-27-7 0,1-13 0,-15-1 0,14 3 0,8 7 0,6 5 0,-6-1 0,-14-1 0,-10 2 0,0 0 0,3 6 0,13 2 0,-1 0 0,0-1 0,7-3 0,2-1 0,10 6 0,1-4 0,4 8 0,-1-4 0,1 4 0,-4 0 0,-1 0 0,-3 0 0,-1 0 0,0 0 0,5 0 0,0 4 0,3-4 0,5 8 0,-4-11 0,7 2 0,-6-11 0,-3-7 0,-4 0 0,-1 0 0,0 7 0,2 3 0,-4 5 0,-6 0 0,5 4 0,-6 0 0,1 0 0,5 0 0,-2 0 0,8-4 0,0 3 0,-1-6 0,0 6 0,-2-6 0,5 6 0,-2-3 0,4 4 0,-4 0 0,-1-3 0,0 2 0,-2-3 0,6 4 0,-3 0 0,3 0 0,1 0 0,0-4 0,-23 3 0,6-7 0,-18 7 0,-1-11 0,-3 11 0,-12-6 0,0 7 0,0 0 0,12-4 0,3 2 0,23-2 0,2 4 0,11 0 0,0 0 0,-1 0 0,1 0 0,0 0 0,-1 3 0,-3 2 0,-1 0 0,-3 2 0,-1-2 0,1-1 0,3 4 0,1-7 0,4 6 0,-1-6 0,1 6 0,-4-6 0,-1 6 0,-4-6 0,1 3 0,3 0 0,1-3 0,4 2 0,-1-3 0,1 4 0,0-3 0,-1 3 0,5-1 0,-3-2 0,-2 3 0,0 0 0,-3-3 0,4 2 0,-4-3 0,3 0 0,-3 0 0,3 4 0,1-3 0,0 3 0,-1-4 0,-3 0 0,-1 0 0,-10 0 0,-2 4 0,-7-3 0,1 4 0,-1-5 0,0 0 0,7 4 0,-5-3 0,12 6 0,-24-6 0,14 7 0,-16-6 0,0 2 0,9 1 0,-21-4 0,22 4 0,-10-5 0,12 5 0,0-4 0,7 7 0,2-7 0,10 3 0,1-4 0,4 0 0,0 3 0,-11-2 0,-2 12 0,-4-7 0,1 5 0,8-4 0,-1-6 0,-6 7 0,-14 0 0,2 3 0,-9 2 0,0-1 0,10-1 0,-10 2 0,12-3 0,7 0 0,2-5 0,-1 4 0,10-8 0,-9 4 0,14-2 0,-3 2 0,4-1 0,0 4 0,-1-7 0,1 6 0,0-2 0,-1 3 0,1 0 0,0-3 0,0 2 0,-1-6 0,5 7 0,-4-7 0,4 2 0,-1 1 0,-2-3 0,2 6 0,-3-6 0,-1 6 0,1-2 0,0 0 0,0 2 0,-1-2 0,1-1 0,0 4 0,-1-4 0,1 5 0,0-1 0,3 0 0,-2 0 0,2 1 0,-3-5 0,3 4 0,-2-4 0,-1 5 0,-2-1 0,-5 4 0,6-3 0,-7 3 0,7-4 0,0 1 0,2-5 0,2 4 0,1-4 0,-4 1 0,7 2 0,-6-6 0,6 7 0,-2-4 0,-1 4 0,-1 1 0,1-1 0,-4 0 0,4 1 0,-5-1 0,5 0 0,-4 0 0,7 1 0,-2-1 0,-1 0 0,3 4 0,-6-2 0,6 2 0,-7-8 0,4 4 0,-4-4 0,-1 1 0,5 2 0,-4-2 0,4 3 0,-5-3 0,1 2 0,0-2 0,0 3 0,-1 0 0,1 0 0,3 1 0,-2-5 0,2 4 0,1-4 0,-4 5 0,4-5 0,-5 4 0,1-7 0,0 6 0,0-2 0,-1-1 0,1 4 0,0-8 0,-1 8 0,1-4 0,0 5 0,0-1 0,-1 0 0,1 1 0,-4 3 0,3-3 0,-3-1 0,3-1 0,1-2 0,0 0 0,0 2 0,-1-2 0,5 3 0,-4-3 0,4 6 0,-1-6 0,-2 7 0,2-4 0,-3 1 0,0-1 0,-1 0 0,1 4 0,0-6 0,-1 5 0,5-7 0,-4 5 0,4-1 0,-5 0 0,1 1 0,0-1 0,0 0 0,-1-3 0,1 2 0,0-2 0,-1 3 0,1 0 0,0 1 0,0-1 0,3 0 0,-2-3 0,6 2 0,-7-2 0,7 3 0,-6-3 0,2 2 0,-3-2 0,0 3 0,-4 0 0,-1 1 0,0-1 0,-3 0 0,7 1 0,-7 3 0,4 0 0,-12 7 0,-6 10 0,3-7 0,-14 19 0,21-21 0,-8 9 0,11-13 0,3 8 0,2-6 0,-3 12 0,9-19 0,-4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BB16A-D929-554D-8D35-A358C3C5D94F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18A3-B556-7F4E-9CD5-E84A676666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54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FAECF-3522-D5CA-B7AE-017F6F2DA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FC775-8FA5-E19B-1EB6-8E745516D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01561-1AAA-BD62-D404-D4C7A59BB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0C3BA-6CC3-C373-5177-C2A43531C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31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2603A-9098-6D26-F646-545C81B10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C07B18-BB00-57A0-AB9A-52374C5B3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B6781-274D-5195-19B8-873F4CE6F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BDBAA-FC6B-8F38-FA75-2E2056147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95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2543A-C099-407F-4270-0001CBD17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F3C6750-914E-55C5-1C45-4E44BD934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0BB6155-5216-2CD7-E5E1-8DE0201CB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6888D3-C066-6145-8635-7891B8D83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926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74117-2506-2355-9533-7EC86832B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4527592-7564-A41C-DED6-52E8C145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C82EF25-315E-6745-5736-5DC8081E4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0C24A1-AFCA-AE62-F60F-96706AE5B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317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A6C6F-46E9-6FE0-4F62-92348243A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E7CB2C3-FD1B-F72E-A9AF-E26095111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FFA2041-66DE-A64B-E597-FE3006BF5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F38204-A862-D92E-CE49-D56B2C29A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829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2D8EE-10ED-CF48-F399-C42E92254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18010CD-FC4D-9516-0FF0-B6C6E1966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E9F2312-81ED-CA7E-791E-1544AC1D0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0A3A1E-4BF1-8E8E-5DE6-7FE2454EE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07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59E06-6CDC-092A-EC2A-982334ED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0F65224-3211-406F-8C99-29C8BC672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51B2B00-C428-D4C0-2A90-0F1FDEDE0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CDAFA5-43A6-CBA2-15CB-732A04FC6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270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771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B214-C3AB-6362-FEB1-E47841AF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0C50985-A4E8-31F6-A5FA-3F3204A04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424733E-BF0C-B717-EF64-ED3E29319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530396-3D6D-4032-122A-7859D7470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859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07A0D-EE73-B2F6-88D6-6E6FE03A2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629F610-687D-2052-5C38-98D74CA4C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7BFAF8-0B94-A31E-F1EA-8A12F0143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CD36E4-4F95-FFCF-6EAA-2176D3A14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06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39BD3-B92C-2AE1-BAA5-43F399416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EB15E0F-6699-3CB3-66B1-97B4B4B6E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4B17D99-CDEB-C5DB-7331-AD901EF9D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EA62A1-34FC-7ECE-B3D9-110992880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599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A8ED3-31E0-14AD-773C-F80AEFEEC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0687670-01F3-F2DA-A184-79580C3A5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5BC32C-6201-DAD7-8413-DD4ADEF8D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499630-F854-7C99-4EF2-2F8EC5F2D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970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196AA-CD37-43A5-FFD6-CE1A8501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E0F09E0-6131-34B7-D57E-056BB8846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A27CDA-B65F-9C1F-7C71-0636435EA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C55C59-9568-0A62-1A90-73301A89E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596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D32D9-7B1E-F629-D483-13DF2E2C5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3253E38-3DEF-3F8F-7374-C0003EB8F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4CFAA1-A649-6173-6F74-C7CEE220E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5F7F7E-080D-8623-2A2B-D7622904C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718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7C88F-097B-8ADC-EA39-903FAEC6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FD7CF30-9B63-C0D2-3EE5-BD631FBE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D40859-EF06-5FAC-23FD-648035A70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ABA794-0B26-7B3C-069F-F7F086474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438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F92B-3291-8A53-5804-A3D8191F9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25FC8E0-2338-8DEE-3C7A-92411671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9D8EB1B-02D6-D940-3F55-186E3D1D3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4ED3B9-0F11-1376-B37E-CFE3D8041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580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D47C5-2DFA-D749-F70C-DC3467A86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533E995-CC1E-D5B2-44AF-D3294A740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90009F6-8F93-B5BB-6800-C610F894A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AE5099-8049-55A5-9758-3B7F3353C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848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B3A05-5356-1D8A-0858-E97ED3D4F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5DDA47-4EBE-BBDD-92C9-6C6D0D83C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CC2D60D-7B2C-88C8-4061-90CC77D28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233C2D-AC0C-D71B-D1E8-D871E9D28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576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AED94-0770-BBA4-35AA-169CA0D7E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CBAD0A7-EFD0-33B4-1BC9-2ADDA0D73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3934D85-B76D-87A8-EC37-B21DEC023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F6B098-5015-5184-5885-F67BFD91F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514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BD79-4478-3C2E-CD3D-50C8887BB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20C89D5-FEE8-D74A-83B6-619B9EB0F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5B731E-23C1-AAD7-CEAB-D415D2FA3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1B9B50-BB55-5F80-2FF0-EC91C2FD1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654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7441F-C138-CDBF-28C9-02A9CC21B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C6201C7-93F1-7F39-0824-463BB1584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3CD1D2C-D8B4-CAA6-5D46-74AB41A5C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181930-8A5F-6729-52D4-946132661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42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7C1A-4A4C-C983-0FF1-0173B4015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CB5FD6-7FCB-2AB5-CA05-A4B640263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D994D1-20B3-2C1C-D08F-469FFFC7D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2689C-4525-DF5D-A6DF-B6139CB3D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060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93DD8-8E9E-BDB8-2E3E-65B7D602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C5013E6-7812-FB47-182B-312DBA4DB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3E1315C-5BD7-0152-2BB7-E73FDF9E9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50C718-1D49-DDA5-524B-7C4C41FED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925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8AF2B-60C1-DC69-6315-92359FD42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688BF4-12BD-1E35-9F38-77ED14ECE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ADE045E-0DCC-C5EC-5AA9-DA013A5EE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E562F5-E482-4099-3545-85BAB9280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360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1666A-09BE-D3B3-5305-57879103C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1074536-A10B-C52F-CC47-1C3363A9E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4DF1768-12E2-8BE4-920F-7ABDCCF70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D6D6F3-A689-51B3-7E64-9F3C8045B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191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AD15E-3DA7-A3A3-866C-15828C918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B089C3B-CF8D-4E49-505E-CF498708F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EE082DD-5160-C342-EB4C-B01CC82FB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DB55A9-3DC1-F257-14BF-35ECA132E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173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50F1F-91FF-E369-01E1-0795A5C8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ABC0C83-82F7-D5EE-3677-56667C704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BDF7FB7-156F-7F59-7661-8EBEDC6D1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BD2F12-58FB-66CE-BE34-744324B3E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817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A5613-D831-8908-2737-A706B1573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557D494-34EB-A3CF-D024-39958A503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4327814-A75A-7624-46C0-0415EC580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50641D-A8A7-7889-E8FC-7C9F8FB05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361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6A48E-F794-8595-0DF8-B72DFB451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17157EF-8E4B-9F5D-4287-B9B143981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48DE912-ADCC-88B5-F4B7-1EA9221E5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3458B4-24FD-68E8-5A9E-6C509CE0C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820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6011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39F73-655E-407D-2DDC-DB3D17EEA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62FD637-2C68-CC10-1FF5-103099845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C0FE057-963E-76B1-40B0-2826A4832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AAB128-6F42-8F16-1122-F6F4C8283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5520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C2D72-E2AD-0B5A-62BD-96FEED12B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64CB8B3-FC58-1916-EABB-DF493BDB0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1097727-A9E3-9538-F802-E59862CFD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2B074A-395D-967A-2218-7EBEEB6AE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89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59F84-6BE3-3995-8251-ADF8310AD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2D168-E563-B635-0147-247D9C026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B2E67-8A0B-E834-1D97-BA8F2D332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D0D5E-89E8-3660-C6AF-8749137B3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753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8FE69-852B-70AD-3814-3AAFA8D55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98E8210-35CA-FC21-4A1A-E1484FBD0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D6B526E-1003-3C5A-EF2E-6A3C92043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6BC7A1-CDCD-441A-BD8E-A97B11D90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4214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BD60D-5EB7-2E17-787A-31FBC8C87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98D13EE-83DC-5644-7AE8-6D3D88D3D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A028B1C-F4AC-3FCE-930E-E506B5817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124AC8-6501-9E9B-6089-C99C6AD37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6786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8958F-91E6-9E84-DDE4-FDD7D6EFA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1A37BAD-6C1A-10BE-93E0-722D7D4C9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D27B2B7-4F20-1574-217F-F9E50D5B4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CA2C42-B9F1-8D77-9E7D-0A3162948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696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99450-4ADB-572B-BC4B-469CB0B97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8EA9094-C950-2701-CB36-C563C2CFF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888D979-6B42-6153-00C2-68928CDD2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EFD35C-A86C-EF85-01E2-61195D1AF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8351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3E108-62F2-5B33-5EF5-5A0564E36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88D0C49-D63E-0BE8-45BA-D7CA698F0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6E3C8E9-F6F9-F8E9-357A-C9B561410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4915E2-955F-B297-6F23-9AF3CA94E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002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83AA1-22A6-26EF-FFEF-25C9F97A5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813901-88EC-CE8E-0CD7-9BB897044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F78695-8961-2639-D9B9-47B3A736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E7F694-4938-37BD-7915-A4790C660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2524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BCC5-414E-DC52-2751-C6D56DC0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2ECC979-5596-05E3-1999-00F1FE3D1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61A2312-95FF-0231-D0EA-D593047A6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E19158-4E73-25C7-A61A-6E6310F15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0816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6234A-27BD-4007-E108-D8C4A9E0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7F55CA9-42AE-6B07-265B-BD914A798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27408E0-FFA1-1B49-6E3C-17257D049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B9CF54-8A8E-8BCC-B860-4F39EBFD1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3915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94360-0CE5-5BE1-3EFB-6CD9FF2D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92EADB-7210-8DC6-957E-A1BC7D7D5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A178D1-1FBC-3DB1-FE2D-4B00BCDFF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200D89-8B9C-9666-4986-C97FD3576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548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2AB4A-7609-39AF-3DA6-2A54E63DF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F61692D-E7FD-87CA-A1E8-1B4F2D27C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39727B7-8825-93C8-951D-FB60DD0E7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D0006D-3893-C1B9-EFEE-5AAA5A50B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93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07BCF-DE99-E3C6-BB92-8BF5EC840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E05D5-4DF5-AF64-0F03-DC26EFC43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F9051-4C59-57C2-AF9F-D2FC420F0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64ABA-91AB-2F10-0B25-22032686A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4500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82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3F6DF-89FE-2DA9-75C4-14C0D5F27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2862C-59D3-4E9C-127D-86F24BD2C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D7276-9D00-355D-91E5-3F0103F7A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BC802-D6DA-5DFD-E8FD-614570269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23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63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71D13-09BE-7963-D1A8-10C1DA5CA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FEF49F-048E-CDC8-4A9F-E93A3549C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061ED-AF31-D58A-A65C-9EF269D8D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7CC02-8872-9EF7-AF5F-A9482F125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346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1601E-A999-89A0-8FEA-56E0F8B64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9B023C1-FCE5-4742-12E1-44F14F7DD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354AA38-3B1F-DA9D-51EE-F8831311C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9FFC06-963F-AF8F-E341-5A7E74E11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65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F03CA29-21D3-6A78-B138-584794F15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415246"/>
            <a:ext cx="7772400" cy="2442754"/>
          </a:xfrm>
          <a:prstGeom prst="rect">
            <a:avLst/>
          </a:prstGeom>
        </p:spPr>
      </p:pic>
      <p:sp>
        <p:nvSpPr>
          <p:cNvPr id="11" name="Rechthoek met aan één zijde afgeronde hoeken 10">
            <a:extLst>
              <a:ext uri="{FF2B5EF4-FFF2-40B4-BE49-F238E27FC236}">
                <a16:creationId xmlns:a16="http://schemas.microsoft.com/office/drawing/2014/main" id="{735C4261-F2B3-CD86-CB44-771D56D62D71}"/>
              </a:ext>
            </a:extLst>
          </p:cNvPr>
          <p:cNvSpPr/>
          <p:nvPr userDrawn="1"/>
        </p:nvSpPr>
        <p:spPr>
          <a:xfrm rot="5400000">
            <a:off x="4028283" y="-2143918"/>
            <a:ext cx="4135435" cy="10668002"/>
          </a:xfrm>
          <a:prstGeom prst="round2SameRect">
            <a:avLst/>
          </a:prstGeom>
          <a:solidFill>
            <a:srgbClr val="112F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7C2C1-E6EB-ADE7-FBBA-AA3FD796D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effectLst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21E6CA-5C64-188E-D8F7-D1EA1D34A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EA7157-93FD-B56F-523D-93E8AF35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153330-A7F9-1858-B2A5-26E35B02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F8C818-EDF9-A786-65B3-F6667F4B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63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03CC8-3D42-8A73-9601-2C7C91A4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16728B-34F4-EB66-EB5D-7522E0A2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777070-BA96-3E0A-1054-74483478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62E630-B729-46ED-34F9-F30A784C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46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684001D-923C-0DDF-A88F-984CDFAC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CA677F-0DD3-8D42-6F13-1C2A01E4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AB2299-25B1-D256-15D5-F6F1D212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52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A335D-0EDB-5210-B2FD-2EC6D964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5EF8E4-83F7-001E-244F-EB99A90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729775-C4CE-7917-F05E-844B6E6B6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65DD01-C4DB-6F38-E4E9-2529F390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6B9C58-0DDE-E41B-3F4D-51CDE3FA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5CDD8C-FB75-BD16-3DDD-1F48B53C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34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26CB9-FA3D-213E-255A-66022465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965FE3-4075-5837-56DC-A3D490D26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05CD46-3226-F3AA-D3EB-802E25012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0C7CE4-C141-F6FF-92C7-E9D5F43A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A1D351-8174-F44A-D880-8E63FB6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32F889-7095-9421-839A-1FE09D2C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37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5AEFB99-9357-7A11-9BFD-6B7B3DF0E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784272" y="506819"/>
            <a:ext cx="7772400" cy="50864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26CB9-FA3D-213E-255A-66022465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965FE3-4075-5837-56DC-A3D490D26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05CD46-3226-F3AA-D3EB-802E25012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0C7CE4-C141-F6FF-92C7-E9D5F43A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A1D351-8174-F44A-D880-8E63FB6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32F889-7095-9421-839A-1FE09D2C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73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bg>
      <p:bgPr>
        <a:gradFill>
          <a:gsLst>
            <a:gs pos="0">
              <a:srgbClr val="00B0F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D94C15D-92AD-F2CC-24E8-31DD6D8C3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900000">
            <a:off x="-4084305" y="-2250231"/>
            <a:ext cx="9237739" cy="60371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26CB9-FA3D-213E-255A-66022465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965FE3-4075-5837-56DC-A3D490D26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05CD46-3226-F3AA-D3EB-802E25012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0C7CE4-C141-F6FF-92C7-E9D5F43A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A1D351-8174-F44A-D880-8E63FB6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32F889-7095-9421-839A-1FE09D2C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79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B6519-C24D-0261-799B-F50F085E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676437-A7F7-5E0E-E48D-4CED7806B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1CAA22-242A-2219-B6A5-577A8A7F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4DEE3-D89E-9D9E-1616-61EB7C90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168FC5-5F5A-E918-7E1D-7E6691DB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02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A9CDCF0-4E02-E360-4DE7-00156A485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996E86-68E8-7710-5523-AD872CA0B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4C4A21-7FFF-F9D0-6C84-6F6806B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372C6A-F4BF-E723-D6C4-93F39FC6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A33B9F-2685-02DB-B489-1790710A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49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8B75E-4815-BDF7-151D-EC7D7556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B2F8E-2F1B-7D84-8CF2-AEB2AB65A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D14B7B-DC15-21C7-AAF4-4CF0B693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0BE83D-B5FC-F378-8B75-FD45808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65748-771A-0C05-5427-C6156EFB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80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gradFill>
          <a:gsLst>
            <a:gs pos="0">
              <a:srgbClr val="797979"/>
            </a:gs>
            <a:gs pos="99000">
              <a:srgbClr val="9292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8B75E-4815-BDF7-151D-EC7D7556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B2F8E-2F1B-7D84-8CF2-AEB2AB65A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D14B7B-DC15-21C7-AAF4-4CF0B693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0BE83D-B5FC-F378-8B75-FD45808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65748-771A-0C05-5427-C6156EFB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77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B39FDA2-8377-3FF4-3D3C-5E41E4D0D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430932" y="789450"/>
            <a:ext cx="7772400" cy="50864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98B75E-4815-BDF7-151D-EC7D7556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B2F8E-2F1B-7D84-8CF2-AEB2AB65A9E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D14B7B-DC15-21C7-AAF4-4CF0B693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0BE83D-B5FC-F378-8B75-FD45808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65748-771A-0C05-5427-C6156EFB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11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0E7B81F-EE72-2973-3590-AB72C554B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9600" y="0"/>
            <a:ext cx="7772400" cy="54885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76DDD3-09EE-16FA-2713-C5F62942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9CD3DB-ED41-FEA0-38F4-5B63B7A4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B0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7F73EF-A5FD-BDA6-A998-ACC53B66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AE56D5-DB11-E3B8-0B13-C6CF4160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2B66DC-DD81-4DE0-DC22-9930BFDD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82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 (B)">
    <p:bg>
      <p:bgPr>
        <a:gradFill>
          <a:gsLst>
            <a:gs pos="0">
              <a:srgbClr val="4EB4D9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B3B687-B355-985E-DD82-6838066FF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900000">
            <a:off x="-4084305" y="-2250231"/>
            <a:ext cx="9237739" cy="60371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76DDD3-09EE-16FA-2713-C5F62942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9CD3DB-ED41-FEA0-38F4-5B63B7A4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7F73EF-A5FD-BDA6-A998-ACC53B66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AE56D5-DB11-E3B8-0B13-C6CF4160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2B66DC-DD81-4DE0-DC22-9930BFDD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2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 (B)">
    <p:bg>
      <p:bgPr>
        <a:gradFill>
          <a:gsLst>
            <a:gs pos="0">
              <a:srgbClr val="929292"/>
            </a:gs>
            <a:gs pos="100000">
              <a:srgbClr val="5E5E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B3B687-B355-985E-DD82-6838066FF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900000">
            <a:off x="-4084305" y="-2250231"/>
            <a:ext cx="9237739" cy="60371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76DDD3-09EE-16FA-2713-C5F62942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9CD3DB-ED41-FEA0-38F4-5B63B7A4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7F73EF-A5FD-BDA6-A998-ACC53B66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AE56D5-DB11-E3B8-0B13-C6CF4160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2B66DC-DD81-4DE0-DC22-9930BFDD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5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18D83-7C43-CB3C-F87B-DA58FB63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3A172-72E7-F92F-23DF-F4DBF065E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D0A90C-386C-E11F-44A6-BB16F0F39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DAF539-52CB-AEE2-DFCF-CF7D55A1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F5C216-DA75-B480-7F46-E0EE8C71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2AA76E-F837-E0E3-F8E0-FBE58343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51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EA873-C638-FE9A-6EC0-176023EC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2CDAE0-B125-8851-5F82-A76F3290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AA889B-43D9-C3C7-515A-49A41A669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F60833-82C6-9AB1-53B5-4AB3915AA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D74F9C6-729C-464F-ACBF-EA01E2894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EC7D596-F5C2-5EDF-1F42-5B053DE4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4F404FF-35FF-EF08-8BEB-5A4921AB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697724-A5F0-BDA4-521B-987F158D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74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713"/>
            </a:gs>
            <a:gs pos="100000">
              <a:srgbClr val="F9E21E">
                <a:lumMod val="7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EDBA43-8105-B9D5-86B6-E60FCF5E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BB207C-7B05-FE8D-7ECE-DCECAAD34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D19AB3-BFE3-A76C-5E79-ABDA37957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FF563C-DB79-DBBE-F121-3AD0868B7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Fira Mono" panose="020B0509050000020004" pitchFamily="49" charset="0"/>
              </a:defRPr>
            </a:lvl1pPr>
          </a:lstStyle>
          <a:p>
            <a:fld id="{DF02394B-DFA9-E249-8215-E97519F84AE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518921-F1F4-F86B-B2F9-60C04B1EC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Fira Mono" panose="020B0509050000020004" pitchFamily="49" charset="0"/>
              </a:defRPr>
            </a:lvl1pPr>
          </a:lstStyle>
          <a:p>
            <a:fld id="{143A6A95-3FD8-9C48-85AA-6FECB852C84D}" type="datetimeFigureOut">
              <a:rPr lang="nl-NL" smtClean="0"/>
              <a:pPr/>
              <a:t>3-6-2025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6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3" r:id="rId4"/>
    <p:sldLayoutId id="2147483663" r:id="rId5"/>
    <p:sldLayoutId id="2147483672" r:id="rId6"/>
    <p:sldLayoutId id="2147483676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5" r:id="rId14"/>
    <p:sldLayoutId id="2147483674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Fira Sans SemiBold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1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1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1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customXml" Target="../ink/ink1.xml"/><Relationship Id="rId10" Type="http://schemas.openxmlformats.org/officeDocument/2006/relationships/image" Target="../media/image57.png"/><Relationship Id="rId4" Type="http://schemas.openxmlformats.org/officeDocument/2006/relationships/image" Target="../media/image27.svg"/><Relationship Id="rId9" Type="http://schemas.openxmlformats.org/officeDocument/2006/relationships/customXml" Target="../ink/ink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uthzen-interop.ne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hyperlink" Target="https://www.openstreetmap.org/directions?to=Catharijnesingel+55#map=19/52.089713/5.113555" TargetMode="External"/><Relationship Id="rId7" Type="http://schemas.openxmlformats.org/officeDocument/2006/relationships/hyperlink" Target="https://digilab.overheid.nl/chat/digilab/channels/federatieve-toegangsverlening" TargetMode="External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github.com/VNG-Realisatie/ftv" TargetMode="External"/><Relationship Id="rId11" Type="http://schemas.openxmlformats.org/officeDocument/2006/relationships/image" Target="../media/image64.svg"/><Relationship Id="rId5" Type="http://schemas.openxmlformats.org/officeDocument/2006/relationships/hyperlink" Target="https://vng-realisatie.github.io/ftv/" TargetMode="External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4" Type="http://schemas.openxmlformats.org/officeDocument/2006/relationships/hyperlink" Target="mailto:michiel.trimpe@vng.nl" TargetMode="External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Fira Sans SemiBold"/>
              </a:rPr>
              <a:t>AuthZEN</a:t>
            </a:r>
            <a:r>
              <a:rPr lang="nl-NL">
                <a:latin typeface="Fira Sans SemiBold"/>
              </a:rPr>
              <a:t> en FTV</a:t>
            </a:r>
            <a:r>
              <a:rPr lang="en-US">
                <a:latin typeface="Fira Sans SemiBold"/>
              </a:rPr>
              <a:t> in de </a:t>
            </a:r>
            <a:br>
              <a:rPr lang="en-US">
                <a:latin typeface="Fira Sans SemiBold"/>
              </a:rPr>
            </a:br>
            <a:r>
              <a:rPr lang="en-US">
                <a:latin typeface="Fira Sans SemiBold"/>
              </a:rPr>
              <a:t>IAM </a:t>
            </a:r>
            <a:r>
              <a:rPr lang="en-US" err="1">
                <a:latin typeface="Fira Sans SemiBold"/>
              </a:rPr>
              <a:t>architectuur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83544"/>
          </a:xfrm>
        </p:spPr>
        <p:txBody>
          <a:bodyPr/>
          <a:lstStyle/>
          <a:p>
            <a:pPr algn="l"/>
            <a:r>
              <a:rPr lang="en-US"/>
              <a:t>Michiel Trimpe – </a:t>
            </a:r>
            <a:r>
              <a:rPr lang="en-US" err="1"/>
              <a:t>Federatieve</a:t>
            </a:r>
            <a:r>
              <a:rPr lang="en-US"/>
              <a:t> </a:t>
            </a:r>
            <a:r>
              <a:rPr lang="en-US" err="1"/>
              <a:t>Toegangsverlening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5546-0691-7AA9-9AD5-54E49E69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In 2017 was Broken Authentication 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E5C49-29CF-2C54-92DD-B12822CE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3" y="1481611"/>
            <a:ext cx="10000454" cy="501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5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EE4FE1-9880-E985-B945-27F84BCB0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6432-775B-970B-6928-065DE189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Standaardisatie van authenticatie</a:t>
            </a:r>
          </a:p>
        </p:txBody>
      </p:sp>
      <p:pic>
        <p:nvPicPr>
          <p:cNvPr id="1026" name="Picture 2" descr="Understanding OpenIDConnect. A Brief Introduction | by Kayathiri  Mahendrakumaran | Identity Beyond Borders | Medium">
            <a:extLst>
              <a:ext uri="{FF2B5EF4-FFF2-40B4-BE49-F238E27FC236}">
                <a16:creationId xmlns:a16="http://schemas.microsoft.com/office/drawing/2014/main" id="{BCB8AD85-FB97-7585-CD0B-D48A2419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895601"/>
            <a:ext cx="4532313" cy="2148501"/>
          </a:xfrm>
          <a:prstGeom prst="rect">
            <a:avLst/>
          </a:prstGeom>
          <a:noFill/>
          <a:effectLst>
            <a:glow rad="191759">
              <a:schemeClr val="bg1">
                <a:alpha val="45000"/>
              </a:schemeClr>
            </a:glow>
            <a:outerShdw blurRad="50800" dist="50800" dir="5400000" sx="1000" sy="1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6433F12-A1B2-4D2B-5D11-9D7CB3A1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45" y="2498238"/>
            <a:ext cx="293573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8AEE1FE-F929-3ECB-6A84-DAC461977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47E8-135B-0FB6-DA36-B28D4E1C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Sinds 2021 is Broken Access Control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4CAA-A797-2F64-5BE4-AFE8D7DD9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22821-A4AA-67F5-FBF0-37FD8AA4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32" y="1474668"/>
            <a:ext cx="9978735" cy="50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4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801F39B-AA6C-47B2-0AF0-4B7B7AD82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9FCB-90EC-274E-92F2-6279F063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Standaardisatie </a:t>
            </a:r>
            <a:r>
              <a:rPr lang="en-US"/>
              <a:t>van </a:t>
            </a:r>
            <a:r>
              <a:rPr lang="en-US" err="1"/>
              <a:t>autorisatie</a:t>
            </a:r>
            <a:r>
              <a:rPr lang="en-US"/>
              <a:t> …</a:t>
            </a:r>
            <a:endParaRPr lang="en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735B9-56F4-1A42-AAE6-B84147006FCB}"/>
              </a:ext>
            </a:extLst>
          </p:cNvPr>
          <p:cNvSpPr txBox="1"/>
          <p:nvPr/>
        </p:nvSpPr>
        <p:spPr>
          <a:xfrm>
            <a:off x="4740239" y="1885950"/>
            <a:ext cx="172835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604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5D31BB-A358-0DA7-5DD6-143835046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3858-ACCB-09EE-C553-61281CB5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IAM’s “Come back in 30 minutes” probleem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AEC99-D307-8587-BBA0-5FD51A4FB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NL"/>
              <a:t>Huidige IAM architecturen hebben vaak maar één technisch koppelvlak dat invloed op het applicatielandschap uit kan oefenen: authenticatie- en refresh tokens en de metadata (zoals scopes) die zij bevatten.</a:t>
            </a:r>
          </a:p>
          <a:p>
            <a:r>
              <a:rPr lang="en-NL"/>
              <a:t>Standaarden als CAEP (OpenID </a:t>
            </a:r>
            <a:r>
              <a:rPr lang="en-GB"/>
              <a:t>Continuous Access Evaluation Profile) </a:t>
            </a:r>
            <a:r>
              <a:rPr lang="en-GB" err="1"/>
              <a:t>brengen</a:t>
            </a:r>
            <a:r>
              <a:rPr lang="en-GB"/>
              <a:t> </a:t>
            </a:r>
            <a:r>
              <a:rPr lang="en-GB" err="1"/>
              <a:t>daar</a:t>
            </a:r>
            <a:r>
              <a:rPr lang="en-GB"/>
              <a:t> </a:t>
            </a:r>
            <a:r>
              <a:rPr lang="en-GB" err="1"/>
              <a:t>verbetering</a:t>
            </a:r>
            <a:r>
              <a:rPr lang="en-GB"/>
              <a:t> in, maar </a:t>
            </a:r>
            <a:r>
              <a:rPr lang="en-GB" err="1"/>
              <a:t>adresseren</a:t>
            </a:r>
            <a:r>
              <a:rPr lang="en-GB"/>
              <a:t> </a:t>
            </a:r>
            <a:r>
              <a:rPr lang="en-GB" err="1"/>
              <a:t>vooral</a:t>
            </a:r>
            <a:r>
              <a:rPr lang="en-GB"/>
              <a:t> </a:t>
            </a:r>
            <a:r>
              <a:rPr lang="en-GB" err="1"/>
              <a:t>gegevens</a:t>
            </a:r>
            <a:r>
              <a:rPr lang="en-GB"/>
              <a:t> in </a:t>
            </a:r>
            <a:r>
              <a:rPr lang="en-GB" err="1"/>
              <a:t>authenticatie</a:t>
            </a:r>
            <a:r>
              <a:rPr lang="en-GB"/>
              <a:t> tokens.</a:t>
            </a:r>
          </a:p>
          <a:p>
            <a:endParaRPr lang="en-NL"/>
          </a:p>
          <a:p>
            <a:endParaRPr lang="en-N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D3D539D-B3B2-1438-E3EF-CB1751243395}"/>
              </a:ext>
            </a:extLst>
          </p:cNvPr>
          <p:cNvSpPr/>
          <p:nvPr/>
        </p:nvSpPr>
        <p:spPr>
          <a:xfrm rot="21000046">
            <a:off x="8462987" y="5120157"/>
            <a:ext cx="4011210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Gestandaardiseerd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in het </a:t>
            </a:r>
            <a:br>
              <a:rPr lang="en-US">
                <a:solidFill>
                  <a:srgbClr val="000000"/>
                </a:solidFill>
                <a:latin typeface="Fira Sans Medium"/>
                <a:cs typeface="Arial"/>
              </a:rPr>
            </a:b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NLGov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profiel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op de OpenID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AuthZEN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Authorization API</a:t>
            </a:r>
            <a:endParaRPr lang="en-US" sz="240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BD6BCBD-2DF4-E030-A151-7159905D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0203-6CC8-5009-E02F-3892A7DC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Zonder modellering zijn logs maar gegevens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78BEE-5952-92D1-A8FB-9D6265B24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NL"/>
              <a:t>De handelingen die tussen authenticatie en token refresh plaats vinden worden, in het beste geval, achteraf ontvangen door de SIEM/SOC.</a:t>
            </a:r>
          </a:p>
          <a:p>
            <a:r>
              <a:rPr lang="en-NL"/>
              <a:t>Deze zijn echter zelden voorzien van gedegen informatiemodellering. Daardoor kan het SIEM/SOC deze niet effectief analyseren en controleren.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297C20-C473-7CB9-27C5-8F8821496FF9}"/>
              </a:ext>
            </a:extLst>
          </p:cNvPr>
          <p:cNvSpPr/>
          <p:nvPr/>
        </p:nvSpPr>
        <p:spPr>
          <a:xfrm rot="21000046">
            <a:off x="8462961" y="5527414"/>
            <a:ext cx="4014615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Gestandaardiseerd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in het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Logboek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Toegangsbeslissingen</a:t>
            </a:r>
            <a:endParaRPr lang="en-US" sz="240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662AE9-3460-C179-F9EE-ACAC75CF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B36C-D14E-D5F7-D773-D421E5DA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7550" cy="1325563"/>
          </a:xfrm>
        </p:spPr>
        <p:txBody>
          <a:bodyPr>
            <a:normAutofit/>
          </a:bodyPr>
          <a:lstStyle/>
          <a:p>
            <a:r>
              <a:rPr lang="en-US" sz="3800"/>
              <a:t>Zonder </a:t>
            </a:r>
            <a:r>
              <a:rPr lang="en-NL" sz="3800"/>
              <a:t>toegangsbeleid zijn rollen maar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56FAC-012D-65A6-C679-8E8A292B9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NL"/>
              <a:t>Voor toegangsbeheer is de IAM infrastructuur vaak beperkt tot het al dan niet toekennen van rollen.</a:t>
            </a:r>
          </a:p>
          <a:p>
            <a:r>
              <a:rPr lang="en-NL"/>
              <a:t>De IAM organisatie heeft vaak geen duidelijk inzicht in de rechten die deze rollen effectief verlenen.</a:t>
            </a:r>
          </a:p>
          <a:p>
            <a:r>
              <a:rPr lang="en-NL"/>
              <a:t>Fijnmazig toegangsbeheer: </a:t>
            </a:r>
          </a:p>
          <a:p>
            <a:pPr lvl="1"/>
            <a:r>
              <a:rPr lang="en-NL"/>
              <a:t>is alleen beschikbaar als het in applicaties wordt ingebouwd. </a:t>
            </a:r>
          </a:p>
          <a:p>
            <a:pPr lvl="1"/>
            <a:r>
              <a:rPr lang="en-NL"/>
              <a:t>wordt vaak beheerd door functioneel beheerders buiten de IAM organisatie.</a:t>
            </a:r>
          </a:p>
          <a:p>
            <a:pPr lvl="1"/>
            <a:r>
              <a:rPr lang="en-GB"/>
              <a:t>doc</a:t>
            </a:r>
            <a:r>
              <a:rPr lang="en-NL"/>
              <a:t>umentatie is veelal ontoereikend.</a:t>
            </a:r>
          </a:p>
          <a:p>
            <a:endParaRPr lang="en-NL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F0BFA2-83B3-63BE-3F89-12CE720AC3AB}"/>
              </a:ext>
            </a:extLst>
          </p:cNvPr>
          <p:cNvSpPr/>
          <p:nvPr/>
        </p:nvSpPr>
        <p:spPr>
          <a:xfrm rot="21000046">
            <a:off x="8521403" y="5537897"/>
            <a:ext cx="3920483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Gestandaardiseerd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in </a:t>
            </a:r>
            <a:br>
              <a:rPr lang="en-US">
                <a:solidFill>
                  <a:srgbClr val="000000"/>
                </a:solidFill>
                <a:latin typeface="Fira Sans Medium"/>
                <a:cs typeface="Arial"/>
              </a:rPr>
            </a:b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het Register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Toegangsbeleid</a:t>
            </a:r>
            <a:endParaRPr lang="en-US" sz="240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D7D9635-F184-65EB-64CE-911068A1E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0E1966-0EF9-A005-2394-9B10F6E6A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11684000" cy="6864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6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34AC6-7370-4F93-1185-3B082A14F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CE77A96-E73A-E512-013D-27D42A22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Fira Sans SemiBold"/>
              </a:rPr>
              <a:t>Policy as Code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B19610-D2EC-55A4-4D41-8F1A63B10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Fira Sans"/>
              </a:rPr>
              <a:t>Toegangsbeleid van applicaties naar IAM</a:t>
            </a:r>
          </a:p>
        </p:txBody>
      </p:sp>
    </p:spTree>
    <p:extLst>
      <p:ext uri="{BB962C8B-B14F-4D97-AF65-F5344CB8AC3E}">
        <p14:creationId xmlns:p14="http://schemas.microsoft.com/office/powerpoint/2010/main" val="595106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37063-C68D-A1B0-8710-72C081262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E54EBE-946A-1C9D-AACA-11F73532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9727"/>
            <a:ext cx="12251536" cy="3338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24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42B8-2CD3-835E-FBE3-0E9B54C6B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848DAB5-D4BE-6AFD-C208-7BEF1278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760882" cy="2852737"/>
          </a:xfrm>
        </p:spPr>
        <p:txBody>
          <a:bodyPr/>
          <a:lstStyle/>
          <a:p>
            <a:r>
              <a:rPr lang="nl-NL">
                <a:latin typeface="Fira Sans SemiBold"/>
              </a:rPr>
              <a:t>Federatieve Toegangsverlening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B1E022A-137E-9796-53D7-24A902CD8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Fira Sans"/>
              </a:rPr>
              <a:t>Team en Opdracht</a:t>
            </a:r>
          </a:p>
        </p:txBody>
      </p:sp>
    </p:spTree>
    <p:extLst>
      <p:ext uri="{BB962C8B-B14F-4D97-AF65-F5344CB8AC3E}">
        <p14:creationId xmlns:p14="http://schemas.microsoft.com/office/powerpoint/2010/main" val="58540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81620-8130-523B-A173-5D9F0A0E5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BEFC-34EC-620B-7AD0-1D26DBFC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Fira Sans SemiBold"/>
              </a:rPr>
              <a:t>Policy as Code == Policy out of the Code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D6C3C5-3E57-29B0-21DC-0649BA563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05684"/>
            <a:ext cx="5397500" cy="4482416"/>
          </a:xfrm>
        </p:spPr>
        <p:txBody>
          <a:bodyPr anchor="t">
            <a:normAutofit/>
          </a:bodyPr>
          <a:lstStyle/>
          <a:p>
            <a:r>
              <a:rPr lang="en-US" sz="2400">
                <a:latin typeface="Fira Sans"/>
                <a:ea typeface="+mn-lt"/>
                <a:cs typeface="+mn-lt"/>
              </a:rPr>
              <a:t>Policies </a:t>
            </a:r>
            <a:r>
              <a:rPr lang="en-US" sz="2400" err="1">
                <a:latin typeface="Fira Sans"/>
                <a:ea typeface="+mn-lt"/>
                <a:cs typeface="+mn-lt"/>
              </a:rPr>
              <a:t>verhuizen</a:t>
            </a:r>
            <a:r>
              <a:rPr lang="en-US" sz="2400">
                <a:latin typeface="Fira Sans"/>
                <a:ea typeface="+mn-lt"/>
                <a:cs typeface="+mn-lt"/>
              </a:rPr>
              <a:t> van </a:t>
            </a:r>
            <a:r>
              <a:rPr lang="en-US" sz="2400" err="1">
                <a:latin typeface="Fira Sans"/>
                <a:ea typeface="+mn-lt"/>
                <a:cs typeface="+mn-lt"/>
              </a:rPr>
              <a:t>applicaties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  <a:r>
              <a:rPr lang="en-US" sz="2400" err="1">
                <a:latin typeface="Fira Sans"/>
                <a:ea typeface="+mn-lt"/>
                <a:cs typeface="+mn-lt"/>
              </a:rPr>
              <a:t>naar</a:t>
            </a:r>
            <a:r>
              <a:rPr lang="en-US" sz="2400">
                <a:latin typeface="Fira Sans"/>
                <a:ea typeface="+mn-lt"/>
                <a:cs typeface="+mn-lt"/>
              </a:rPr>
              <a:t> de IAM </a:t>
            </a:r>
            <a:r>
              <a:rPr lang="en-US" sz="2400" err="1">
                <a:latin typeface="Fira Sans"/>
                <a:ea typeface="+mn-lt"/>
                <a:cs typeface="+mn-lt"/>
              </a:rPr>
              <a:t>oplossing</a:t>
            </a:r>
            <a:r>
              <a:rPr lang="en-US" sz="2400">
                <a:latin typeface="Fira Sans"/>
                <a:ea typeface="+mn-lt"/>
                <a:cs typeface="+mn-lt"/>
              </a:rPr>
              <a:t>.</a:t>
            </a:r>
          </a:p>
          <a:p>
            <a:r>
              <a:rPr lang="en-US" sz="2400">
                <a:latin typeface="Fira Sans"/>
                <a:ea typeface="+mn-lt"/>
                <a:cs typeface="+mn-lt"/>
              </a:rPr>
              <a:t>De </a:t>
            </a:r>
            <a:r>
              <a:rPr lang="en-US" sz="2400" err="1">
                <a:latin typeface="Fira Sans"/>
                <a:ea typeface="+mn-lt"/>
                <a:cs typeface="+mn-lt"/>
              </a:rPr>
              <a:t>levenscyclus</a:t>
            </a:r>
            <a:r>
              <a:rPr lang="en-US" sz="2400">
                <a:latin typeface="Fira Sans"/>
                <a:ea typeface="+mn-lt"/>
                <a:cs typeface="+mn-lt"/>
              </a:rPr>
              <a:t> van policies (</a:t>
            </a:r>
            <a:r>
              <a:rPr lang="en-US" sz="2400" err="1">
                <a:latin typeface="Fira Sans"/>
                <a:ea typeface="+mn-lt"/>
                <a:cs typeface="+mn-lt"/>
              </a:rPr>
              <a:t>kan</a:t>
            </a:r>
            <a:r>
              <a:rPr lang="en-US" sz="2400">
                <a:latin typeface="Fira Sans"/>
                <a:ea typeface="+mn-lt"/>
                <a:cs typeface="+mn-lt"/>
              </a:rPr>
              <a:t>) </a:t>
            </a:r>
            <a:r>
              <a:rPr lang="en-US" sz="2400" err="1">
                <a:latin typeface="Fira Sans"/>
                <a:ea typeface="+mn-lt"/>
                <a:cs typeface="+mn-lt"/>
              </a:rPr>
              <a:t>losgekoppeld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  <a:r>
              <a:rPr lang="en-US" sz="2400" err="1">
                <a:latin typeface="Fira Sans"/>
                <a:ea typeface="+mn-lt"/>
                <a:cs typeface="+mn-lt"/>
              </a:rPr>
              <a:t>worden</a:t>
            </a:r>
            <a:r>
              <a:rPr lang="en-US" sz="2400">
                <a:latin typeface="Fira Sans"/>
                <a:ea typeface="+mn-lt"/>
                <a:cs typeface="+mn-lt"/>
              </a:rPr>
              <a:t> van </a:t>
            </a:r>
            <a:r>
              <a:rPr lang="en-US" sz="2400" err="1">
                <a:latin typeface="Fira Sans"/>
                <a:ea typeface="+mn-lt"/>
                <a:cs typeface="+mn-lt"/>
              </a:rPr>
              <a:t>applicaties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</a:p>
          <a:p>
            <a:r>
              <a:rPr lang="en-US" sz="2400">
                <a:latin typeface="Fira Sans"/>
                <a:ea typeface="+mn-lt"/>
                <a:cs typeface="+mn-lt"/>
              </a:rPr>
              <a:t>Policies </a:t>
            </a:r>
            <a:r>
              <a:rPr lang="en-US" sz="2400" err="1">
                <a:latin typeface="Fira Sans"/>
                <a:ea typeface="+mn-lt"/>
                <a:cs typeface="+mn-lt"/>
              </a:rPr>
              <a:t>worden</a:t>
            </a:r>
            <a:r>
              <a:rPr lang="en-US" sz="2400">
                <a:latin typeface="Fira Sans"/>
                <a:ea typeface="+mn-lt"/>
                <a:cs typeface="+mn-lt"/>
              </a:rPr>
              <a:t> met </a:t>
            </a:r>
            <a:r>
              <a:rPr lang="en-US" sz="2400" err="1">
                <a:latin typeface="Fira Sans"/>
                <a:ea typeface="+mn-lt"/>
                <a:cs typeface="+mn-lt"/>
              </a:rPr>
              <a:t>evenveel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  <a:r>
              <a:rPr lang="en-US" sz="2400" err="1">
                <a:latin typeface="Fira Sans"/>
                <a:ea typeface="+mn-lt"/>
                <a:cs typeface="+mn-lt"/>
              </a:rPr>
              <a:t>zorg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  <a:r>
              <a:rPr lang="en-US" sz="2400" err="1">
                <a:latin typeface="Fira Sans"/>
                <a:ea typeface="+mn-lt"/>
                <a:cs typeface="+mn-lt"/>
              </a:rPr>
              <a:t>beheerd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  <a:r>
              <a:rPr lang="en-US" sz="2400" err="1">
                <a:latin typeface="Fira Sans"/>
                <a:ea typeface="+mn-lt"/>
                <a:cs typeface="+mn-lt"/>
              </a:rPr>
              <a:t>als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  <a:r>
              <a:rPr lang="en-US" sz="2400" err="1">
                <a:latin typeface="Fira Sans"/>
                <a:ea typeface="+mn-lt"/>
                <a:cs typeface="+mn-lt"/>
              </a:rPr>
              <a:t>applicatiecode</a:t>
            </a:r>
            <a:r>
              <a:rPr lang="en-US" sz="2400">
                <a:latin typeface="Fira Sans"/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2400">
              <a:latin typeface="Aptos"/>
            </a:endParaRPr>
          </a:p>
        </p:txBody>
      </p:sp>
      <p:pic>
        <p:nvPicPr>
          <p:cNvPr id="9" name="Afbeelding 8" descr="Afbeelding met Graphics, schermopname, logo, symbool&#10;&#10;Door AI gegenereerde inhoud is mogelijk onjuist.">
            <a:extLst>
              <a:ext uri="{FF2B5EF4-FFF2-40B4-BE49-F238E27FC236}">
                <a16:creationId xmlns:a16="http://schemas.microsoft.com/office/drawing/2014/main" id="{72724244-A590-F80C-376D-97B6006C1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25" y="2337544"/>
            <a:ext cx="5021547" cy="33726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D7A3FC-AE94-E6E0-4755-FE08623BCC3F}"/>
              </a:ext>
            </a:extLst>
          </p:cNvPr>
          <p:cNvSpPr/>
          <p:nvPr/>
        </p:nvSpPr>
        <p:spPr>
          <a:xfrm rot="21000046">
            <a:off x="8965620" y="5574099"/>
            <a:ext cx="3502890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 algn="ctr"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Externalized Authorization Management (EAM)</a:t>
            </a:r>
            <a:endParaRPr lang="en-US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8C0CA-9C23-2D6D-E4E3-1AF9F9361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4D5AAA5-7C17-7261-37C4-27E181B0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Fira Sans SemiBold"/>
              </a:rPr>
              <a:t>Policy </a:t>
            </a:r>
            <a:r>
              <a:rPr lang="nl-NL" err="1">
                <a:latin typeface="Fira Sans SemiBold"/>
              </a:rPr>
              <a:t>Enforcement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E147C4-6112-8BFF-D40E-DA22B3FDC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Fira Sans"/>
              </a:rPr>
              <a:t>Hoe verloopt een toegangscontrole in EAM?</a:t>
            </a:r>
          </a:p>
        </p:txBody>
      </p:sp>
    </p:spTree>
    <p:extLst>
      <p:ext uri="{BB962C8B-B14F-4D97-AF65-F5344CB8AC3E}">
        <p14:creationId xmlns:p14="http://schemas.microsoft.com/office/powerpoint/2010/main" val="369304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B2429-136D-889D-2F98-9E66FB265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E559B7-76EE-F874-0CE6-35A3AFEDD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69" y="1759727"/>
            <a:ext cx="12251537" cy="3338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05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68A4-88F6-7653-E655-B15F9527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0153" cy="1325563"/>
          </a:xfrm>
        </p:spPr>
        <p:txBody>
          <a:bodyPr/>
          <a:lstStyle/>
          <a:p>
            <a:r>
              <a:rPr lang="en-US">
                <a:latin typeface="Fira Sans SemiBold"/>
              </a:rPr>
              <a:t>1. </a:t>
            </a:r>
            <a:r>
              <a:rPr lang="en-US" err="1">
                <a:latin typeface="Fira Sans SemiBold"/>
              </a:rPr>
              <a:t>Aanvrager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dient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verwerkingsverzoek</a:t>
            </a:r>
            <a:r>
              <a:rPr lang="en-US">
                <a:latin typeface="Fira Sans SemiBold"/>
              </a:rPr>
              <a:t> in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D29417-F208-C2E2-43BD-48ED06456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984"/>
            <a:ext cx="4916825" cy="4363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solidFill>
                  <a:srgbClr val="000000"/>
                </a:solidFill>
                <a:effectLst/>
              </a:rPr>
              <a:t>De applicatie ontvangt een verzoek om data te </a:t>
            </a:r>
            <a:r>
              <a:rPr lang="nl-NL" sz="2400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raadplegen, vast te leggen, te wijzigen, wissen, etc.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solidFill>
                  <a:srgbClr val="000000"/>
                </a:solidFill>
                <a:effectLst/>
              </a:rPr>
              <a:t>Dit verzoek wordt opgevangen door het</a:t>
            </a:r>
            <a:r>
              <a:rPr lang="nl-NL" sz="2400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 Policy </a:t>
            </a:r>
            <a:r>
              <a:rPr lang="nl-NL" sz="2400" u="none" strike="noStrike" err="1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Enforcement</a:t>
            </a:r>
            <a:r>
              <a:rPr lang="nl-NL" sz="2400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 Point (PEP)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F2ED2B-E38F-0797-6F76-DFFB80507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1B9F9BB-DE9B-980F-D6E7-524048C61CFB}"/>
              </a:ext>
            </a:extLst>
          </p:cNvPr>
          <p:cNvSpPr/>
          <p:nvPr/>
        </p:nvSpPr>
        <p:spPr>
          <a:xfrm>
            <a:off x="6994826" y="3090272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  <a:latin typeface="Fira Sans" panose="020B0503050000020004" pitchFamily="34" charset="0"/>
              </a:rPr>
              <a:t>1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C7EB1A-CE7F-9748-71AE-FC8DCB20EEBC}"/>
              </a:ext>
            </a:extLst>
          </p:cNvPr>
          <p:cNvSpPr/>
          <p:nvPr/>
        </p:nvSpPr>
        <p:spPr>
          <a:xfrm rot="21000046">
            <a:off x="8463001" y="5248286"/>
            <a:ext cx="4009343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Medewerker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vraagt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persoons-gegevens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op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voor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zaaktype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‘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verlening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parkeervergunning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’</a:t>
            </a:r>
            <a:endParaRPr lang="en-US" sz="240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22CFF-B39A-2F23-01D1-821947164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C54C-60AA-139B-F3CB-CABE7F4F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 SemiBold"/>
              </a:rPr>
              <a:t>2. PEP </a:t>
            </a:r>
            <a:r>
              <a:rPr lang="en-US" err="1">
                <a:latin typeface="Fira Sans SemiBold"/>
              </a:rPr>
              <a:t>biedt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verzoek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ter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beslissing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aan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35720F-6CD0-91D5-0BFC-2CA7F5FD9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878"/>
            <a:ext cx="5120504" cy="35844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2400" b="0" i="0" u="none" strike="noStrike">
                <a:solidFill>
                  <a:srgbClr val="000000"/>
                </a:solidFill>
                <a:effectLst/>
                <a:latin typeface="Fira Sans"/>
              </a:rPr>
              <a:t>Het verzoek wordt samengevat via het </a:t>
            </a:r>
            <a:r>
              <a:rPr lang="nl-NL" sz="2400">
                <a:solidFill>
                  <a:srgbClr val="000000"/>
                </a:solidFill>
                <a:latin typeface="Fira Sans Medium" panose="020B0503050000020004" pitchFamily="34" charset="0"/>
              </a:rPr>
              <a:t>meta-informatiemodel</a:t>
            </a:r>
            <a:r>
              <a:rPr lang="nl-NL" sz="2400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 </a:t>
            </a:r>
            <a:r>
              <a:rPr lang="nl-NL" sz="2400" b="0" i="0" u="none" strike="noStrike">
                <a:solidFill>
                  <a:srgbClr val="000000"/>
                </a:solidFill>
                <a:effectLst/>
                <a:latin typeface="Fira Sans"/>
              </a:rPr>
              <a:t>van de organisatie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solidFill>
                  <a:srgbClr val="000000"/>
                </a:solidFill>
                <a:effectLst/>
                <a:latin typeface="Fira Sans"/>
              </a:rPr>
              <a:t>Vervolgens conform </a:t>
            </a:r>
            <a:r>
              <a:rPr lang="nl-NL" sz="2400" u="none" strike="noStrike" err="1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OpenID</a:t>
            </a:r>
            <a:r>
              <a:rPr lang="nl-NL" sz="2400">
                <a:solidFill>
                  <a:srgbClr val="000000"/>
                </a:solidFill>
                <a:latin typeface="Fira Sans Medium" panose="020B0503050000020004" pitchFamily="34" charset="0"/>
              </a:rPr>
              <a:t> </a:t>
            </a:r>
            <a:r>
              <a:rPr lang="nl-NL" sz="2400" u="none" strike="noStrike" err="1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AuthZEN</a:t>
            </a:r>
            <a:r>
              <a:rPr lang="nl-NL" sz="2400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 </a:t>
            </a:r>
            <a:r>
              <a:rPr lang="nl-NL" sz="2400" b="0" i="0" u="none" strike="noStrike">
                <a:solidFill>
                  <a:srgbClr val="000000"/>
                </a:solidFill>
                <a:effectLst/>
                <a:latin typeface="Fira Sans"/>
              </a:rPr>
              <a:t>aangeboden aan het </a:t>
            </a:r>
            <a:r>
              <a:rPr lang="nl-NL" sz="2400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Policy </a:t>
            </a:r>
            <a:r>
              <a:rPr lang="nl-NL" sz="2400" u="none" strike="noStrike" err="1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Decision</a:t>
            </a:r>
            <a:r>
              <a:rPr lang="nl-NL" sz="2400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 Point (PDP)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5649E7F-FE2E-0EFC-686D-11234E4F8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7677F46-7632-3B0F-188D-EFA687E7C285}"/>
              </a:ext>
            </a:extLst>
          </p:cNvPr>
          <p:cNvSpPr/>
          <p:nvPr/>
        </p:nvSpPr>
        <p:spPr>
          <a:xfrm>
            <a:off x="7688969" y="3550810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  <a:latin typeface="Fira Sans" panose="020B0503050000020004" pitchFamily="34" charset="0"/>
              </a:rPr>
              <a:t>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5F43BC-A24E-48C1-1230-77AD06D9ECBD}"/>
              </a:ext>
            </a:extLst>
          </p:cNvPr>
          <p:cNvSpPr/>
          <p:nvPr/>
        </p:nvSpPr>
        <p:spPr>
          <a:xfrm rot="21000046">
            <a:off x="8463676" y="5256000"/>
            <a:ext cx="3920483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Zaaksysteem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deelt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subject, action, resource &amp; context met het Policy Decision Point.</a:t>
            </a:r>
          </a:p>
        </p:txBody>
      </p:sp>
    </p:spTree>
    <p:extLst>
      <p:ext uri="{BB962C8B-B14F-4D97-AF65-F5344CB8AC3E}">
        <p14:creationId xmlns:p14="http://schemas.microsoft.com/office/powerpoint/2010/main" val="41802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F864B-F801-77E6-814A-4EDFBF548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4981-2369-2EAE-1A51-727C5F20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Fira Sans SemiBold"/>
              </a:rPr>
              <a:t>3. PDP </a:t>
            </a:r>
            <a:r>
              <a:rPr lang="en-US" sz="4000" err="1">
                <a:latin typeface="Fira Sans SemiBold"/>
              </a:rPr>
              <a:t>toetst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aan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toegangsbeleid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uit</a:t>
            </a:r>
            <a:r>
              <a:rPr lang="en-US" sz="4000">
                <a:latin typeface="Fira Sans SemiBold"/>
              </a:rPr>
              <a:t> PAP</a:t>
            </a:r>
            <a:endParaRPr lang="en-US" sz="40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22025F-AEE9-B25D-3BD8-2C45E2F25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892"/>
            <a:ext cx="4772030" cy="43614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/>
              <a:t>Het verzoek wordt getoetst aan het</a:t>
            </a:r>
            <a:r>
              <a:rPr lang="nl-NL" sz="2400">
                <a:latin typeface="Fira Sans Medium" panose="020B0503050000020004" pitchFamily="34" charset="0"/>
              </a:rPr>
              <a:t> actuele toegangsbeleid</a:t>
            </a:r>
          </a:p>
          <a:p>
            <a:r>
              <a:rPr lang="nl-NL" sz="2400"/>
              <a:t>Beleid wordt beheerd in het </a:t>
            </a:r>
            <a:r>
              <a:rPr lang="nl-NL" sz="2400">
                <a:latin typeface="Fira Sans Medium" panose="020B0503050000020004" pitchFamily="34" charset="0"/>
              </a:rPr>
              <a:t>Policy Administration Point (PAP)</a:t>
            </a:r>
          </a:p>
          <a:p>
            <a:r>
              <a:rPr lang="nl-NL" sz="2400"/>
              <a:t>De PAP stelt versies van het beleid beschikbaar aan het </a:t>
            </a:r>
            <a:r>
              <a:rPr lang="nl-NL" sz="2400">
                <a:latin typeface="Fira Sans Medium" panose="020B0503050000020004" pitchFamily="34" charset="0"/>
              </a:rPr>
              <a:t>Policy </a:t>
            </a:r>
            <a:r>
              <a:rPr lang="nl-NL" sz="2400" err="1">
                <a:latin typeface="Fira Sans Medium" panose="020B0503050000020004" pitchFamily="34" charset="0"/>
              </a:rPr>
              <a:t>Decision</a:t>
            </a:r>
            <a:r>
              <a:rPr lang="nl-NL" sz="2400">
                <a:latin typeface="Fira Sans Medium" panose="020B0503050000020004" pitchFamily="34" charset="0"/>
              </a:rPr>
              <a:t> Point (PDP)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9FBFF9-270B-6EBE-55E1-D86BC5C3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9EC1D6B-54F6-D2D7-46F1-94C3FCE82478}"/>
              </a:ext>
            </a:extLst>
          </p:cNvPr>
          <p:cNvSpPr/>
          <p:nvPr/>
        </p:nvSpPr>
        <p:spPr>
          <a:xfrm>
            <a:off x="9257466" y="3096947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  <a:latin typeface="Fira Sans" panose="020B0503050000020004" pitchFamily="34" charset="0"/>
              </a:rPr>
              <a:t>3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FB474A-4F81-23DE-8717-42DFBAC83D2E}"/>
              </a:ext>
            </a:extLst>
          </p:cNvPr>
          <p:cNvSpPr/>
          <p:nvPr/>
        </p:nvSpPr>
        <p:spPr>
          <a:xfrm rot="21000046">
            <a:off x="8463676" y="5256000"/>
            <a:ext cx="3920483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PAP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deelt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het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beleid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: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persoons-gegevens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alleen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tijdens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werktijd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voor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parkeervergunningen</a:t>
            </a:r>
            <a:endParaRPr lang="en-US" sz="240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3390-0C1E-657C-2266-F425C5594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433F-8544-31AC-BE9B-BAB58135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3940" cy="1325563"/>
          </a:xfrm>
        </p:spPr>
        <p:txBody>
          <a:bodyPr/>
          <a:lstStyle/>
          <a:p>
            <a:r>
              <a:rPr lang="en-US">
                <a:latin typeface="Fira Sans SemiBold"/>
              </a:rPr>
              <a:t>4. PIP </a:t>
            </a:r>
            <a:r>
              <a:rPr lang="en-US" err="1">
                <a:latin typeface="Fira Sans SemiBold"/>
              </a:rPr>
              <a:t>verrijkt</a:t>
            </a:r>
            <a:r>
              <a:rPr lang="en-US">
                <a:latin typeface="Fira Sans SemiBold"/>
              </a:rPr>
              <a:t> met </a:t>
            </a:r>
            <a:r>
              <a:rPr lang="en-US" err="1">
                <a:latin typeface="Fira Sans SemiBold"/>
              </a:rPr>
              <a:t>herleidbare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informatie</a:t>
            </a:r>
            <a:endParaRPr lang="en-US" err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E69BCE-0FBF-CDB6-BBEE-251A08AD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84"/>
            <a:ext cx="46408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solidFill>
                  <a:srgbClr val="000000"/>
                </a:solidFill>
                <a:effectLst/>
              </a:rPr>
              <a:t>Als extra informatie nodig is, levert het </a:t>
            </a:r>
            <a:r>
              <a:rPr lang="nl-NL" sz="2400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Policy Information Point (PIP) </a:t>
            </a:r>
            <a:r>
              <a:rPr lang="nl-NL" sz="2400" b="0" i="0" u="none" strike="noStrike">
                <a:solidFill>
                  <a:srgbClr val="000000"/>
                </a:solidFill>
                <a:effectLst/>
              </a:rPr>
              <a:t>deze aan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solidFill>
                  <a:srgbClr val="000000"/>
                </a:solidFill>
                <a:effectLst/>
              </a:rPr>
              <a:t>Het PIP zorgt voor </a:t>
            </a:r>
            <a:r>
              <a:rPr lang="nl-NL" sz="2400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herleidbaarheid</a:t>
            </a:r>
            <a:r>
              <a:rPr lang="nl-NL" sz="2400">
                <a:solidFill>
                  <a:srgbClr val="000000"/>
                </a:solidFill>
                <a:latin typeface="Fira Sans Medium" panose="020B0503050000020004" pitchFamily="34" charset="0"/>
              </a:rPr>
              <a:t> </a:t>
            </a:r>
            <a:r>
              <a:rPr lang="nl-NL" sz="2400" b="0" i="0" u="none" strike="noStrike">
                <a:solidFill>
                  <a:srgbClr val="000000"/>
                </a:solidFill>
                <a:effectLst/>
              </a:rPr>
              <a:t>via </a:t>
            </a:r>
            <a:r>
              <a:rPr lang="nl-NL" sz="2400" b="0" i="0" u="none" strike="noStrike" err="1">
                <a:solidFill>
                  <a:srgbClr val="000000"/>
                </a:solidFill>
                <a:effectLst/>
              </a:rPr>
              <a:t>logging</a:t>
            </a:r>
            <a:r>
              <a:rPr lang="nl-NL" sz="2400" b="0" i="0" u="none" strike="noStrike">
                <a:solidFill>
                  <a:srgbClr val="000000"/>
                </a:solidFill>
                <a:effectLst/>
              </a:rPr>
              <a:t> en </a:t>
            </a:r>
            <a:r>
              <a:rPr lang="nl-NL" sz="2400" b="0" i="0" u="none" strike="noStrike" err="1">
                <a:solidFill>
                  <a:srgbClr val="000000"/>
                </a:solidFill>
                <a:effectLst/>
              </a:rPr>
              <a:t>historisering</a:t>
            </a:r>
            <a:endParaRPr lang="nl-NL" sz="2400" b="0" i="0" u="none" strike="noStrike">
              <a:solidFill>
                <a:srgbClr val="000000"/>
              </a:solidFill>
              <a:effectLst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93706C6-1508-DF2B-DA66-AA921CC75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335B318-17A7-27C0-85B0-8A918730DCD1}"/>
              </a:ext>
            </a:extLst>
          </p:cNvPr>
          <p:cNvSpPr/>
          <p:nvPr/>
        </p:nvSpPr>
        <p:spPr>
          <a:xfrm>
            <a:off x="9217417" y="3678071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  <a:latin typeface="Fira Sans" panose="020B0503050000020004" pitchFamily="34" charset="0"/>
              </a:rPr>
              <a:t>4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1B12B4-0BEA-A832-10E9-B4701A9E0368}"/>
              </a:ext>
            </a:extLst>
          </p:cNvPr>
          <p:cNvSpPr/>
          <p:nvPr/>
        </p:nvSpPr>
        <p:spPr>
          <a:xfrm rot="21000046">
            <a:off x="8462543" y="5243044"/>
            <a:ext cx="4069722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PIP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maakt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werktijden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van </a:t>
            </a:r>
            <a:endParaRPr lang="en-US" sz="2400">
              <a:solidFill>
                <a:srgbClr val="FFFFFF"/>
              </a:solidFill>
              <a:latin typeface="Fira Sans" panose="020B0503050000020004" pitchFamily="34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de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baliemedewerker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beschikbaar</a:t>
            </a:r>
            <a:endParaRPr lang="en-US" sz="240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DBED8-6F09-0A9F-9968-ADC6AECD0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CE72-79BE-E2D1-1705-B1DAFA56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 SemiBold"/>
              </a:rPr>
              <a:t>5. Uniform </a:t>
            </a:r>
            <a:r>
              <a:rPr lang="en-US" err="1">
                <a:latin typeface="Fira Sans SemiBold"/>
              </a:rPr>
              <a:t>vastgeleggen</a:t>
            </a:r>
            <a:r>
              <a:rPr lang="en-US">
                <a:latin typeface="Fira Sans SemiBold"/>
              </a:rPr>
              <a:t> in het </a:t>
            </a:r>
            <a:r>
              <a:rPr lang="en-US" err="1">
                <a:latin typeface="Fira Sans SemiBold"/>
              </a:rPr>
              <a:t>logboek</a:t>
            </a:r>
            <a:r>
              <a:rPr lang="en-US">
                <a:latin typeface="Fira Sans SemiBold"/>
              </a:rPr>
              <a:t> 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F2418EE-E5D0-1F95-9D12-28D854CE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84"/>
            <a:ext cx="46408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/>
              <a:t>Toegangsbeslissingen worden </a:t>
            </a:r>
            <a:r>
              <a:rPr lang="nl-NL" sz="2400">
                <a:latin typeface="Fira Sans Medium" panose="020B0503050000020004" pitchFamily="34" charset="0"/>
              </a:rPr>
              <a:t>gestructureerd gelogd</a:t>
            </a:r>
          </a:p>
          <a:p>
            <a:r>
              <a:rPr lang="nl-NL" sz="2400"/>
              <a:t>Door inzet van </a:t>
            </a:r>
            <a:r>
              <a:rPr lang="nl-NL" sz="2400">
                <a:latin typeface="Fira Sans Medium" panose="020B0503050000020004" pitchFamily="34" charset="0"/>
              </a:rPr>
              <a:t>PAP en PIP met </a:t>
            </a:r>
            <a:r>
              <a:rPr lang="nl-NL" sz="2400" err="1">
                <a:latin typeface="Fira Sans Medium" panose="020B0503050000020004" pitchFamily="34" charset="0"/>
              </a:rPr>
              <a:t>historisering</a:t>
            </a:r>
            <a:r>
              <a:rPr lang="nl-NL" sz="2400">
                <a:latin typeface="Fira Sans Medium" panose="020B0503050000020004" pitchFamily="34" charset="0"/>
              </a:rPr>
              <a:t> </a:t>
            </a:r>
            <a:r>
              <a:rPr lang="nl-NL" sz="2400"/>
              <a:t>zijn eerdere beslissingen </a:t>
            </a:r>
            <a:r>
              <a:rPr lang="nl-NL" sz="2400">
                <a:latin typeface="Fira Sans Medium" panose="020B0503050000020004" pitchFamily="34" charset="0"/>
              </a:rPr>
              <a:t>volledig te reconstrueren en verantwoorden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DE6E770-AD32-4EE5-DD77-141CE0120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70790D0-086A-18FD-CA99-138D336B63C5}"/>
              </a:ext>
            </a:extLst>
          </p:cNvPr>
          <p:cNvSpPr/>
          <p:nvPr/>
        </p:nvSpPr>
        <p:spPr>
          <a:xfrm>
            <a:off x="9244116" y="4211580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  <a:latin typeface="Fira Sans" panose="020B0503050000020004" pitchFamily="34" charset="0"/>
              </a:rPr>
              <a:t>5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F7AA02-6F10-7EF7-962A-2D4B67936161}"/>
              </a:ext>
            </a:extLst>
          </p:cNvPr>
          <p:cNvSpPr/>
          <p:nvPr/>
        </p:nvSpPr>
        <p:spPr>
          <a:xfrm rot="21000046">
            <a:off x="8463195" y="5250502"/>
            <a:ext cx="3983812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Logboek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legt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het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verzoek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, de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versie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van het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beleid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en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de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werktijden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uit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de PIP vast</a:t>
            </a:r>
            <a:endParaRPr lang="en-US" sz="240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A0E90-4A26-D7AF-1F3E-4B8765E13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CD61-448E-5F8A-EBC5-D3201E76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 SemiBold"/>
              </a:rPr>
              <a:t>6.  PDP </a:t>
            </a:r>
            <a:r>
              <a:rPr lang="en-US" err="1">
                <a:latin typeface="Fira Sans SemiBold"/>
              </a:rPr>
              <a:t>retourneert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beslissing</a:t>
            </a:r>
            <a:endParaRPr lang="en-US" err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EA6090-AD70-6841-CB55-7E34844D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84"/>
            <a:ext cx="4640825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>
                <a:latin typeface="Fira Sans"/>
              </a:rPr>
              <a:t>Conform de </a:t>
            </a:r>
            <a:r>
              <a:rPr lang="en-US" sz="2400">
                <a:latin typeface="Fira Sans Medium" panose="020B0503050000020004" pitchFamily="34" charset="0"/>
              </a:rPr>
              <a:t>OpenID </a:t>
            </a:r>
            <a:r>
              <a:rPr lang="en-US" sz="2400" err="1">
                <a:latin typeface="Fira Sans Medium" panose="020B0503050000020004" pitchFamily="34" charset="0"/>
              </a:rPr>
              <a:t>AuthZEN</a:t>
            </a:r>
            <a:r>
              <a:rPr lang="en-US" sz="2400">
                <a:latin typeface="Fira Sans Medium" panose="020B0503050000020004" pitchFamily="34" charset="0"/>
              </a:rPr>
              <a:t> </a:t>
            </a:r>
            <a:r>
              <a:rPr lang="en-US" sz="2400" err="1">
                <a:latin typeface="Fira Sans"/>
              </a:rPr>
              <a:t>standaard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bevat</a:t>
            </a:r>
            <a:r>
              <a:rPr lang="en-US" sz="2400">
                <a:latin typeface="Fira Sans"/>
              </a:rPr>
              <a:t> het </a:t>
            </a:r>
            <a:r>
              <a:rPr lang="en-US" sz="2400" err="1">
                <a:latin typeface="Fira Sans"/>
              </a:rPr>
              <a:t>antwoord</a:t>
            </a:r>
            <a:r>
              <a:rPr lang="en-US" sz="2400">
                <a:latin typeface="Fira Sans"/>
              </a:rPr>
              <a:t> van de PDP:</a:t>
            </a:r>
          </a:p>
          <a:p>
            <a:pPr marL="457200" indent="-457200">
              <a:lnSpc>
                <a:spcPct val="120000"/>
              </a:lnSpc>
            </a:pPr>
            <a:r>
              <a:rPr lang="en-US" sz="2400" err="1">
                <a:latin typeface="Fira Sans Medium" panose="020B0503050000020004" pitchFamily="34" charset="0"/>
              </a:rPr>
              <a:t>Toegangsbeslissing</a:t>
            </a:r>
            <a:endParaRPr lang="en-US" sz="2400">
              <a:latin typeface="Fira Sans Medium" panose="020B0503050000020004" pitchFamily="34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400" err="1">
                <a:latin typeface="Fira Sans Medium" panose="020B0503050000020004" pitchFamily="34" charset="0"/>
              </a:rPr>
              <a:t>Uitleg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en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beargumentatie</a:t>
            </a:r>
            <a:endParaRPr lang="en-US" sz="2400">
              <a:latin typeface="Fira Sans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400">
                <a:latin typeface="Fira Sans Medium" panose="020B0503050000020004" pitchFamily="34" charset="0"/>
              </a:rPr>
              <a:t>Step-up </a:t>
            </a:r>
            <a:r>
              <a:rPr lang="en-US" sz="2400" err="1">
                <a:latin typeface="Fira Sans Medium" panose="020B0503050000020004" pitchFamily="34" charset="0"/>
              </a:rPr>
              <a:t>indicaties</a:t>
            </a:r>
            <a:r>
              <a:rPr lang="en-US" sz="2400">
                <a:latin typeface="Fira Sans Medium" panose="020B0503050000020004" pitchFamily="34" charset="0"/>
              </a:rPr>
              <a:t> </a:t>
            </a:r>
            <a:r>
              <a:rPr lang="en-US" sz="2400">
                <a:latin typeface="Fira Sans"/>
              </a:rPr>
              <a:t>(</a:t>
            </a:r>
            <a:r>
              <a:rPr lang="en-US" sz="2400" err="1">
                <a:latin typeface="Fira Sans"/>
              </a:rPr>
              <a:t>indien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afgewezen</a:t>
            </a:r>
            <a:r>
              <a:rPr lang="en-US" sz="2400">
                <a:latin typeface="Fira Sans"/>
              </a:rPr>
              <a:t>) </a:t>
            </a:r>
            <a:r>
              <a:rPr lang="en-US" sz="2400" err="1">
                <a:latin typeface="Fira Sans"/>
              </a:rPr>
              <a:t>waarmee</a:t>
            </a:r>
            <a:r>
              <a:rPr lang="en-US" sz="2400">
                <a:latin typeface="Fira Sans"/>
              </a:rPr>
              <a:t> het </a:t>
            </a:r>
            <a:r>
              <a:rPr lang="en-US" sz="2400" err="1">
                <a:latin typeface="Fira Sans"/>
              </a:rPr>
              <a:t>verzoek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nogmaals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ingediend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kan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worden</a:t>
            </a:r>
            <a:r>
              <a:rPr lang="en-US" sz="2400">
                <a:latin typeface="Fira Sans"/>
              </a:rPr>
              <a:t> </a:t>
            </a:r>
            <a:endParaRPr lang="en-US" sz="2400"/>
          </a:p>
          <a:p>
            <a:pPr marL="457200" indent="-457200">
              <a:lnSpc>
                <a:spcPct val="120000"/>
              </a:lnSpc>
            </a:pPr>
            <a:r>
              <a:rPr lang="en-US" sz="2400" err="1">
                <a:latin typeface="Fira Sans"/>
              </a:rPr>
              <a:t>Voorwaarden</a:t>
            </a:r>
            <a:r>
              <a:rPr lang="en-US" sz="2400">
                <a:latin typeface="Fira Sans"/>
              </a:rPr>
              <a:t> </a:t>
            </a:r>
            <a:r>
              <a:rPr lang="en-US" sz="2400">
                <a:latin typeface="Fira Sans Medium" panose="020B0503050000020004" pitchFamily="34" charset="0"/>
              </a:rPr>
              <a:t>(residual policy) </a:t>
            </a:r>
            <a:r>
              <a:rPr lang="en-US" sz="2400">
                <a:latin typeface="Fira Sans"/>
              </a:rPr>
              <a:t>die </a:t>
            </a:r>
            <a:r>
              <a:rPr lang="en-US" sz="2400" err="1">
                <a:latin typeface="Fira Sans"/>
              </a:rPr>
              <a:t>afdwingbaar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zijn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bij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toestemming</a:t>
            </a:r>
            <a:endParaRPr lang="en-US" sz="24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BB3B4A3-DAAF-5E8F-1E52-25D93EB5A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1B018A9-A732-AD50-14AC-C484F17CFF64}"/>
              </a:ext>
            </a:extLst>
          </p:cNvPr>
          <p:cNvSpPr/>
          <p:nvPr/>
        </p:nvSpPr>
        <p:spPr>
          <a:xfrm>
            <a:off x="7688969" y="3831137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  <a:latin typeface="Fira Sans" panose="020B0503050000020004" pitchFamily="34" charset="0"/>
              </a:rPr>
              <a:t>6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045CA6E-2E2A-2ED5-802B-D2893A94AD99}"/>
              </a:ext>
            </a:extLst>
          </p:cNvPr>
          <p:cNvSpPr/>
          <p:nvPr/>
        </p:nvSpPr>
        <p:spPr>
          <a:xfrm rot="21000046">
            <a:off x="8459303" y="5248030"/>
            <a:ext cx="4012286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PDP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geeft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toestemming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;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mits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BSN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gemaskeerd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is op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laatste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4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tekens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.</a:t>
            </a:r>
            <a:endParaRPr lang="en-US" sz="240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C9EDB-D949-83B6-43F4-EEDF56B76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BA90-BAA5-E1BD-307C-849C878A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 SemiBold"/>
              </a:rPr>
              <a:t>7.  PEP </a:t>
            </a:r>
            <a:r>
              <a:rPr lang="en-US" err="1">
                <a:latin typeface="Fira Sans SemiBold"/>
              </a:rPr>
              <a:t>dwingt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toegangsbeslissing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af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783FE-9D7F-F763-80E2-9366134E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84"/>
            <a:ext cx="46408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b="0" i="0" u="none" strike="noStrike">
                <a:solidFill>
                  <a:srgbClr val="000000"/>
                </a:solidFill>
                <a:effectLst/>
              </a:rPr>
              <a:t>De applicatie voert de verwerking alleen uit als:</a:t>
            </a:r>
          </a:p>
          <a:p>
            <a:pPr>
              <a:lnSpc>
                <a:spcPct val="100000"/>
              </a:lnSpc>
            </a:pPr>
            <a:r>
              <a:rPr lang="nl-NL" b="0" i="0" u="none" strike="noStrike">
                <a:solidFill>
                  <a:srgbClr val="000000"/>
                </a:solidFill>
                <a:effectLst/>
              </a:rPr>
              <a:t>De beslissing</a:t>
            </a:r>
            <a:r>
              <a:rPr lang="nl-NL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nl-NL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toegang toestaat</a:t>
            </a:r>
          </a:p>
          <a:p>
            <a:pPr>
              <a:lnSpc>
                <a:spcPct val="100000"/>
              </a:lnSpc>
            </a:pPr>
            <a:r>
              <a:rPr lang="nl-NL" b="0" i="0" u="none" strike="noStrike">
                <a:solidFill>
                  <a:srgbClr val="000000"/>
                </a:solidFill>
                <a:effectLst/>
              </a:rPr>
              <a:t>De opgelegde voorwaarden </a:t>
            </a:r>
            <a:r>
              <a:rPr lang="nl-NL" u="none" strike="noStrike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(restbeleid) </a:t>
            </a:r>
            <a:r>
              <a:rPr lang="nl-NL" b="0" i="0" u="none" strike="noStrike">
                <a:solidFill>
                  <a:srgbClr val="000000"/>
                </a:solidFill>
                <a:effectLst/>
              </a:rPr>
              <a:t>nageleefd kunnen worden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696B969-4BD4-26A1-4A08-CB74F457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DD5FA39-A0C6-AE9A-A6C5-C004B30E655E}"/>
              </a:ext>
            </a:extLst>
          </p:cNvPr>
          <p:cNvSpPr/>
          <p:nvPr/>
        </p:nvSpPr>
        <p:spPr>
          <a:xfrm>
            <a:off x="7001500" y="4238279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  <a:latin typeface="Fira Sans" panose="020B0503050000020004" pitchFamily="34" charset="0"/>
              </a:rPr>
              <a:t>7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71589AB-128C-6B3F-3021-88A59A1FB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45" y="3366040"/>
            <a:ext cx="525613" cy="52561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6A4045D-DC0C-EE32-F325-F767B76AF891}"/>
              </a:ext>
            </a:extLst>
          </p:cNvPr>
          <p:cNvSpPr/>
          <p:nvPr/>
        </p:nvSpPr>
        <p:spPr>
          <a:xfrm rot="21000046">
            <a:off x="8462904" y="5247166"/>
            <a:ext cx="4022240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Het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zaaksysteem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(of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een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proxy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ervoor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)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wijst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een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verzoek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om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middernacht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direct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af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2CC2D7F-B419-3CC1-45B5-70389A576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BE453-2329-709D-D07E-19702E175283}"/>
              </a:ext>
            </a:extLst>
          </p:cNvPr>
          <p:cNvSpPr/>
          <p:nvPr/>
        </p:nvSpPr>
        <p:spPr>
          <a:xfrm>
            <a:off x="0" y="4318000"/>
            <a:ext cx="12192000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4AA23-A55B-DF28-3F17-5DCA26D6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Achtergrond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403A-FCDD-52EF-5E33-FF227FB4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8709" cy="4351338"/>
          </a:xfrm>
        </p:spPr>
        <p:txBody>
          <a:bodyPr anchor="t"/>
          <a:lstStyle/>
          <a:p>
            <a:pPr marL="0" indent="0">
              <a:buNone/>
            </a:pPr>
            <a:r>
              <a:rPr lang="en-NL"/>
              <a:t>Het Federatief Datastelsel werkt binnen Realisatie IBDS aan een afsprakenstelsel.</a:t>
            </a:r>
          </a:p>
          <a:p>
            <a:pPr marL="0" indent="0">
              <a:buNone/>
            </a:pPr>
            <a:r>
              <a:rPr lang="en-NL"/>
              <a:t>Zij constateerden een gebrek aan standaardisering voor toegangsverlening</a:t>
            </a:r>
          </a:p>
          <a:p>
            <a:pPr marL="0" indent="0">
              <a:buNone/>
            </a:pPr>
            <a:r>
              <a:rPr lang="en-US"/>
              <a:t>wat </a:t>
            </a:r>
            <a:r>
              <a:rPr lang="en-US" err="1"/>
              <a:t>afspraken</a:t>
            </a:r>
            <a:r>
              <a:rPr lang="en-US"/>
              <a:t> over </a:t>
            </a:r>
            <a:r>
              <a:rPr lang="en-US" err="1"/>
              <a:t>toegangsverlening</a:t>
            </a:r>
            <a:r>
              <a:rPr lang="en-US"/>
              <a:t> in </a:t>
            </a:r>
            <a:r>
              <a:rPr lang="en-US" err="1"/>
              <a:t>federatieve</a:t>
            </a:r>
            <a:r>
              <a:rPr lang="en-US"/>
              <a:t> </a:t>
            </a:r>
            <a:r>
              <a:rPr lang="en-US" err="1"/>
              <a:t>stelsels</a:t>
            </a:r>
            <a:r>
              <a:rPr lang="en-US"/>
              <a:t> </a:t>
            </a:r>
            <a:r>
              <a:rPr lang="en-US" err="1"/>
              <a:t>moeilijk</a:t>
            </a:r>
            <a:r>
              <a:rPr lang="en-US"/>
              <a:t> </a:t>
            </a:r>
            <a:r>
              <a:rPr lang="en-US" err="1"/>
              <a:t>maakt</a:t>
            </a:r>
            <a:r>
              <a:rPr lang="en-US"/>
              <a:t>.</a:t>
            </a:r>
            <a:endParaRPr lang="en-NL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9B92BD8-1245-68D6-9E1A-22B46B0F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1" y="431048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85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DF6B8-7CC2-2432-66E7-3955CA02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D04C-C7AD-B9B6-F8D2-90DE7A59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Fira Sans SemiBold"/>
              </a:rPr>
              <a:t>8.  </a:t>
            </a:r>
            <a:r>
              <a:rPr lang="en-US" sz="4000" err="1">
                <a:latin typeface="Fira Sans SemiBold"/>
              </a:rPr>
              <a:t>Verwerker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deelt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resultaat</a:t>
            </a:r>
            <a:r>
              <a:rPr lang="en-US" sz="4000">
                <a:latin typeface="Fira Sans SemiBold"/>
              </a:rPr>
              <a:t> met </a:t>
            </a:r>
            <a:r>
              <a:rPr lang="en-US" sz="4000" err="1">
                <a:latin typeface="Fira Sans SemiBold"/>
              </a:rPr>
              <a:t>aanvrager</a:t>
            </a:r>
            <a:endParaRPr lang="en-US" sz="40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16F4BC-79F1-BFA9-0117-E17D3B02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84"/>
            <a:ext cx="464082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err="1"/>
              <a:t>Aanvrager</a:t>
            </a:r>
            <a:r>
              <a:rPr lang="en-US" sz="2400"/>
              <a:t> </a:t>
            </a:r>
            <a:r>
              <a:rPr lang="en-US" sz="2400" err="1"/>
              <a:t>ontvangt</a:t>
            </a:r>
            <a:r>
              <a:rPr lang="en-US" sz="2400"/>
              <a:t> </a:t>
            </a:r>
            <a:r>
              <a:rPr lang="en-US" sz="2400" err="1"/>
              <a:t>verwerkingsresultaat</a:t>
            </a:r>
            <a:endParaRPr lang="nl-NL" sz="2400"/>
          </a:p>
          <a:p>
            <a:pPr marL="0" indent="0">
              <a:buNone/>
            </a:pPr>
            <a:r>
              <a:rPr lang="nl-NL" sz="2400">
                <a:latin typeface="Fira Sans Medium" panose="020B0503050000020004" pitchFamily="34" charset="0"/>
              </a:rPr>
              <a:t>      Goedgekeurd</a:t>
            </a:r>
            <a:r>
              <a:rPr lang="nl-NL" sz="2400"/>
              <a:t> → </a:t>
            </a:r>
          </a:p>
          <a:p>
            <a:pPr lvl="1"/>
            <a:r>
              <a:rPr lang="nl-NL" sz="2000"/>
              <a:t>Resultaat wordt verstrekt</a:t>
            </a:r>
          </a:p>
          <a:p>
            <a:pPr marL="0" indent="0">
              <a:buNone/>
            </a:pPr>
            <a:r>
              <a:rPr lang="nl-NL" sz="2400"/>
              <a:t>      </a:t>
            </a:r>
            <a:r>
              <a:rPr lang="nl-NL" sz="2400">
                <a:latin typeface="Fira Sans Medium" panose="020B0503050000020004" pitchFamily="34" charset="0"/>
              </a:rPr>
              <a:t>Afgewezen</a:t>
            </a:r>
            <a:r>
              <a:rPr lang="nl-NL" sz="2400"/>
              <a:t> →</a:t>
            </a:r>
          </a:p>
          <a:p>
            <a:pPr lvl="1"/>
            <a:r>
              <a:rPr lang="nl-NL" sz="2000"/>
              <a:t>Reden voor afwijzing</a:t>
            </a:r>
          </a:p>
          <a:p>
            <a:pPr lvl="1"/>
            <a:r>
              <a:rPr lang="nl-NL" sz="2000"/>
              <a:t>Tips voor </a:t>
            </a:r>
            <a:r>
              <a:rPr lang="nl-NL" sz="2000" err="1"/>
              <a:t>herindiening</a:t>
            </a:r>
            <a:r>
              <a:rPr lang="nl-NL" sz="2000"/>
              <a:t> (</a:t>
            </a:r>
            <a:r>
              <a:rPr lang="nl-NL" sz="2000" err="1"/>
              <a:t>step-up</a:t>
            </a:r>
            <a:r>
              <a:rPr lang="nl-NL" sz="2000"/>
              <a:t>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9373CCF-0960-DD81-3A6D-1E69980C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C540B2E-2BB4-BF6F-4AAC-3AB56C9F7037}"/>
              </a:ext>
            </a:extLst>
          </p:cNvPr>
          <p:cNvSpPr/>
          <p:nvPr/>
        </p:nvSpPr>
        <p:spPr>
          <a:xfrm>
            <a:off x="6514265" y="3116971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  <a:latin typeface="Fira Sans" panose="020B0503050000020004" pitchFamily="34" charset="0"/>
              </a:rPr>
              <a:t>8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E48B9B-FC2E-5E77-740A-C0E4C1A2B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8156" y="2854164"/>
            <a:ext cx="438011" cy="52561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DACF624-C5A8-6E78-A10C-AE75939CA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4015733"/>
            <a:ext cx="438011" cy="43801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B8CE0F2-9C6B-59BB-6D0C-92D8B45389CF}"/>
              </a:ext>
            </a:extLst>
          </p:cNvPr>
          <p:cNvSpPr/>
          <p:nvPr/>
        </p:nvSpPr>
        <p:spPr>
          <a:xfrm rot="21000046">
            <a:off x="8462907" y="5247200"/>
            <a:ext cx="4021850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Tijdens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werktijd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deelt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het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zaaksysteem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 de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persoons-gegevens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met </a:t>
            </a:r>
            <a:r>
              <a:rPr lang="en-US" err="1">
                <a:solidFill>
                  <a:srgbClr val="000000"/>
                </a:solidFill>
                <a:latin typeface="Fira Sans Medium"/>
                <a:cs typeface="Arial"/>
              </a:rPr>
              <a:t>gemaskeerd</a:t>
            </a: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 BSN</a:t>
            </a:r>
            <a:endParaRPr lang="en-US" sz="240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37F65-0295-A083-A41B-C7552828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036DBF-5F3B-C9DC-4693-82EAF611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Fira Sans SemiBold"/>
              </a:rPr>
              <a:t>Ontwerp van toegangsverlening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EA764A-73C2-DF96-E5D4-6BF913710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Fira Sans"/>
              </a:rPr>
              <a:t>Hoe ontwerp je toegangsverlening in een EAM architectuur?</a:t>
            </a:r>
          </a:p>
        </p:txBody>
      </p:sp>
    </p:spTree>
    <p:extLst>
      <p:ext uri="{BB962C8B-B14F-4D97-AF65-F5344CB8AC3E}">
        <p14:creationId xmlns:p14="http://schemas.microsoft.com/office/powerpoint/2010/main" val="2297088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B4295-FC90-0349-C15E-1B0284209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B5190-E377-DCE9-F3DC-514E6B2EA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31" y="0"/>
            <a:ext cx="1133553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347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32E83-834B-ED11-F09D-D5285F9B4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EC5F-2FA3-1F02-196C-C32DEA4E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>
                <a:latin typeface="Fira Sans SemiBold"/>
              </a:rPr>
              <a:t>Ontwerp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861231-D915-3EEA-EB13-D39B8BC46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41625" cy="4351338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400">
                <a:latin typeface="Fira Sans"/>
                <a:ea typeface="+mn-lt"/>
                <a:cs typeface="+mn-lt"/>
              </a:rPr>
              <a:t>Welke </a:t>
            </a:r>
            <a:r>
              <a:rPr lang="en-US" sz="2400" err="1">
                <a:highlight>
                  <a:srgbClr val="FFFF00"/>
                </a:highlight>
                <a:latin typeface="Fira Sans"/>
                <a:ea typeface="+mn-lt"/>
                <a:cs typeface="+mn-lt"/>
              </a:rPr>
              <a:t>informatie</a:t>
            </a:r>
            <a:r>
              <a:rPr lang="en-US" sz="2400">
                <a:latin typeface="Fira Sans"/>
                <a:ea typeface="+mn-lt"/>
                <a:cs typeface="+mn-lt"/>
              </a:rPr>
              <a:t> is </a:t>
            </a:r>
            <a:r>
              <a:rPr lang="en-US" sz="2400" err="1">
                <a:latin typeface="Fira Sans"/>
                <a:ea typeface="+mn-lt"/>
                <a:cs typeface="+mn-lt"/>
              </a:rPr>
              <a:t>nodig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  <a:r>
              <a:rPr lang="en-US" sz="2400" err="1">
                <a:latin typeface="Fira Sans"/>
                <a:ea typeface="+mn-lt"/>
                <a:cs typeface="+mn-lt"/>
              </a:rPr>
              <a:t>voor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  <a:r>
              <a:rPr lang="en-US" sz="2400" err="1">
                <a:latin typeface="Fira Sans"/>
                <a:ea typeface="+mn-lt"/>
                <a:cs typeface="+mn-lt"/>
              </a:rPr>
              <a:t>toegangsverzoeken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  <a:r>
              <a:rPr lang="en-US" sz="2400" err="1">
                <a:latin typeface="Fira Sans"/>
                <a:ea typeface="+mn-lt"/>
                <a:cs typeface="+mn-lt"/>
              </a:rPr>
              <a:t>en</a:t>
            </a:r>
            <a:r>
              <a:rPr lang="en-US" sz="2400">
                <a:latin typeface="Fira Sans"/>
                <a:ea typeface="+mn-lt"/>
                <a:cs typeface="+mn-lt"/>
              </a:rPr>
              <a:t> -</a:t>
            </a:r>
            <a:r>
              <a:rPr lang="en-US" sz="2400" err="1">
                <a:latin typeface="Fira Sans"/>
                <a:ea typeface="+mn-lt"/>
                <a:cs typeface="+mn-lt"/>
              </a:rPr>
              <a:t>beslissingen</a:t>
            </a:r>
            <a:r>
              <a:rPr lang="en-US" sz="2400">
                <a:latin typeface="Fira Sans"/>
                <a:ea typeface="+mn-lt"/>
                <a:cs typeface="+mn-lt"/>
              </a:rPr>
              <a:t>?</a:t>
            </a:r>
            <a:endParaRPr lang="en-US" sz="2400">
              <a:latin typeface="Fira Sans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Fira Sans"/>
                <a:ea typeface="+mn-lt"/>
                <a:cs typeface="+mn-lt"/>
              </a:rPr>
              <a:t>Welke </a:t>
            </a:r>
            <a:r>
              <a:rPr lang="en-US" sz="2400" err="1">
                <a:highlight>
                  <a:srgbClr val="FFFF00"/>
                </a:highlight>
                <a:latin typeface="Fira Sans"/>
                <a:ea typeface="+mn-lt"/>
                <a:cs typeface="+mn-lt"/>
              </a:rPr>
              <a:t>functionaliteit</a:t>
            </a:r>
            <a:r>
              <a:rPr lang="en-US" sz="2400">
                <a:latin typeface="Fira Sans"/>
                <a:ea typeface="+mn-lt"/>
                <a:cs typeface="+mn-lt"/>
              </a:rPr>
              <a:t> </a:t>
            </a:r>
            <a:r>
              <a:rPr lang="en-US" sz="2400">
                <a:latin typeface="Fira Sans"/>
              </a:rPr>
              <a:t>is </a:t>
            </a:r>
            <a:r>
              <a:rPr lang="en-US" sz="2400" err="1">
                <a:latin typeface="Fira Sans"/>
              </a:rPr>
              <a:t>nodig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voor</a:t>
            </a:r>
            <a:r>
              <a:rPr lang="en-US" sz="2400">
                <a:latin typeface="Fira Sans"/>
              </a:rPr>
              <a:t> het </a:t>
            </a:r>
            <a:r>
              <a:rPr lang="en-US" sz="2400" err="1">
                <a:latin typeface="Fira Sans"/>
              </a:rPr>
              <a:t>afdwingen</a:t>
            </a:r>
            <a:r>
              <a:rPr lang="en-US" sz="2400">
                <a:latin typeface="Fira Sans"/>
              </a:rPr>
              <a:t> van </a:t>
            </a:r>
            <a:r>
              <a:rPr lang="en-US" sz="2400" err="1">
                <a:latin typeface="Fira Sans"/>
              </a:rPr>
              <a:t>beslissingen</a:t>
            </a:r>
            <a:r>
              <a:rPr lang="en-US" sz="2400">
                <a:latin typeface="Fira Sans"/>
              </a:rPr>
              <a:t>?</a:t>
            </a:r>
            <a:endParaRPr lang="en-US" sz="2400"/>
          </a:p>
          <a:p>
            <a:pPr marL="514350" indent="-514350">
              <a:buAutoNum type="arabicPeriod"/>
            </a:pPr>
            <a:r>
              <a:rPr lang="en-US" sz="2400">
                <a:latin typeface="Fira Sans"/>
              </a:rPr>
              <a:t>Hoe </a:t>
            </a:r>
            <a:r>
              <a:rPr lang="en-US" sz="2400" err="1">
                <a:latin typeface="Fira Sans"/>
              </a:rPr>
              <a:t>bieden</a:t>
            </a:r>
            <a:r>
              <a:rPr lang="en-US" sz="2400">
                <a:latin typeface="Fira Sans"/>
              </a:rPr>
              <a:t> we </a:t>
            </a:r>
            <a:r>
              <a:rPr lang="en-US" sz="2400" err="1">
                <a:highlight>
                  <a:srgbClr val="FFFF00"/>
                </a:highlight>
                <a:latin typeface="Fira Sans"/>
              </a:rPr>
              <a:t>inzicht</a:t>
            </a:r>
            <a:r>
              <a:rPr lang="en-US" sz="2400">
                <a:latin typeface="Fira Sans"/>
              </a:rPr>
              <a:t> in </a:t>
            </a:r>
            <a:r>
              <a:rPr lang="en-US" sz="2400" err="1">
                <a:latin typeface="Fira Sans"/>
              </a:rPr>
              <a:t>genomen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beslissingen</a:t>
            </a:r>
            <a:r>
              <a:rPr lang="en-US" sz="2400">
                <a:latin typeface="Fira Sans"/>
              </a:rPr>
              <a:t>?</a:t>
            </a:r>
            <a:endParaRPr lang="en-US" sz="2400">
              <a:latin typeface="Apto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6F2B53-BEBB-97E7-B997-20F36FAFF408}"/>
              </a:ext>
            </a:extLst>
          </p:cNvPr>
          <p:cNvSpPr/>
          <p:nvPr/>
        </p:nvSpPr>
        <p:spPr>
          <a:xfrm rot="21000046">
            <a:off x="8463676" y="4785131"/>
            <a:ext cx="3920483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Let op!</a:t>
            </a:r>
            <a:br>
              <a:rPr lang="en-US">
                <a:solidFill>
                  <a:srgbClr val="000000"/>
                </a:solidFill>
                <a:latin typeface="Fira Sans Medium"/>
                <a:cs typeface="Arial"/>
              </a:rPr>
            </a:br>
            <a:r>
              <a:rPr lang="en-US" err="1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Applicatie</a:t>
            </a:r>
            <a:r>
              <a:rPr lang="en-US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leveranciers</a:t>
            </a:r>
            <a:r>
              <a:rPr lang="en-US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hoeven</a:t>
            </a:r>
            <a:r>
              <a:rPr lang="en-US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dus</a:t>
            </a:r>
            <a:r>
              <a:rPr lang="en-US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géén</a:t>
            </a:r>
            <a:r>
              <a:rPr lang="en-US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toegangslogica</a:t>
            </a:r>
            <a:r>
              <a:rPr lang="en-US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en</a:t>
            </a:r>
            <a:r>
              <a:rPr lang="en-US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beheers</a:t>
            </a:r>
            <a:r>
              <a:rPr lang="en-US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-interfaces </a:t>
            </a:r>
            <a:r>
              <a:rPr lang="en-US" err="1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te</a:t>
            </a:r>
            <a:r>
              <a:rPr lang="en-US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ontwerpen</a:t>
            </a:r>
            <a:r>
              <a:rPr lang="en-US">
                <a:solidFill>
                  <a:srgbClr val="000000"/>
                </a:solidFill>
                <a:latin typeface="Fira Sans" panose="020B0503050000020004" pitchFamily="34" charset="0"/>
                <a:cs typeface="Arial"/>
              </a:rPr>
              <a:t>!</a:t>
            </a:r>
            <a:endParaRPr lang="en-US" sz="240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46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6DFB6-2EB0-8AAF-E478-6307D6212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357E-23B1-67CE-32D1-4F8502ED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Fira Sans SemiBold"/>
              </a:rPr>
              <a:t>Welke </a:t>
            </a:r>
            <a:r>
              <a:rPr lang="en-US" sz="4000" err="1">
                <a:latin typeface="Fira Sans SemiBold"/>
              </a:rPr>
              <a:t>informatie</a:t>
            </a:r>
            <a:r>
              <a:rPr lang="en-US" sz="4000">
                <a:latin typeface="Fira Sans SemiBold"/>
              </a:rPr>
              <a:t> is </a:t>
            </a:r>
            <a:r>
              <a:rPr lang="en-US" sz="4000" err="1">
                <a:latin typeface="Fira Sans SemiBold"/>
              </a:rPr>
              <a:t>nodig</a:t>
            </a:r>
            <a:r>
              <a:rPr lang="en-US" sz="4000">
                <a:latin typeface="Fira Sans SemiBold"/>
              </a:rPr>
              <a:t> om </a:t>
            </a:r>
            <a:r>
              <a:rPr lang="en-US" sz="4000" err="1">
                <a:latin typeface="Fira Sans SemiBold"/>
              </a:rPr>
              <a:t>te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beslissen</a:t>
            </a:r>
            <a:r>
              <a:rPr lang="en-US" sz="4000">
                <a:latin typeface="Fira Sans SemiBold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05AF-2A42-E380-F554-1421A0811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Fira Sans"/>
              </a:rPr>
              <a:t>Breng </a:t>
            </a:r>
            <a:r>
              <a:rPr lang="en-US" err="1">
                <a:latin typeface="Fira Sans"/>
              </a:rPr>
              <a:t>verzoeken</a:t>
            </a:r>
            <a:r>
              <a:rPr lang="en-US">
                <a:latin typeface="Fira Sans"/>
              </a:rPr>
              <a:t> tot </a:t>
            </a:r>
            <a:r>
              <a:rPr lang="en-US" err="1">
                <a:latin typeface="Fira Sans"/>
              </a:rPr>
              <a:t>gegevensverwerking</a:t>
            </a:r>
            <a:r>
              <a:rPr lang="en-US">
                <a:latin typeface="Fira Sans"/>
              </a:rPr>
              <a:t> in </a:t>
            </a:r>
            <a:r>
              <a:rPr lang="en-US" err="1">
                <a:latin typeface="Fira Sans"/>
              </a:rPr>
              <a:t>kaart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leg </a:t>
            </a:r>
            <a:r>
              <a:rPr lang="en-US" err="1">
                <a:latin typeface="Fira Sans"/>
              </a:rPr>
              <a:t>deze</a:t>
            </a:r>
            <a:r>
              <a:rPr lang="en-US">
                <a:latin typeface="Fira Sans"/>
              </a:rPr>
              <a:t> vast in het </a:t>
            </a:r>
            <a:r>
              <a:rPr lang="en-US" err="1">
                <a:latin typeface="Fira Sans"/>
              </a:rPr>
              <a:t>organisatorisch</a:t>
            </a:r>
            <a:r>
              <a:rPr lang="en-US">
                <a:latin typeface="Fira Sans"/>
              </a:rPr>
              <a:t> (meta-)</a:t>
            </a:r>
            <a:r>
              <a:rPr lang="en-US" err="1">
                <a:latin typeface="Fira Sans"/>
              </a:rPr>
              <a:t>informatiemodel</a:t>
            </a:r>
            <a:r>
              <a:rPr lang="en-US">
                <a:latin typeface="Fira Sans"/>
              </a:rPr>
              <a:t>.</a:t>
            </a:r>
          </a:p>
          <a:p>
            <a:pPr marL="0" indent="0">
              <a:buNone/>
            </a:pPr>
            <a:r>
              <a:rPr lang="en-US" err="1">
                <a:latin typeface="Fira Sans"/>
              </a:rPr>
              <a:t>Gebruik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hiervoor</a:t>
            </a:r>
            <a:r>
              <a:rPr lang="en-US">
                <a:latin typeface="Fira Sans"/>
              </a:rPr>
              <a:t> de </a:t>
            </a:r>
            <a:r>
              <a:rPr lang="en-US" err="1">
                <a:latin typeface="Fira Sans"/>
              </a:rPr>
              <a:t>structuur</a:t>
            </a:r>
            <a:r>
              <a:rPr lang="en-US">
                <a:latin typeface="Fira Sans"/>
              </a:rPr>
              <a:t>: </a:t>
            </a:r>
            <a:br>
              <a:rPr lang="en-US">
                <a:latin typeface="Fira Sans"/>
              </a:rPr>
            </a:br>
            <a:r>
              <a:rPr lang="en-US" err="1">
                <a:latin typeface="Fira Sans"/>
              </a:rPr>
              <a:t>een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entiteit</a:t>
            </a:r>
            <a:r>
              <a:rPr lang="en-US">
                <a:latin typeface="Fira Sans"/>
              </a:rPr>
              <a:t> </a:t>
            </a:r>
            <a:r>
              <a:rPr lang="en-US">
                <a:solidFill>
                  <a:schemeClr val="bg1"/>
                </a:solidFill>
                <a:latin typeface="Fira Sans Medium"/>
              </a:rPr>
              <a:t>(</a:t>
            </a:r>
            <a:r>
              <a:rPr lang="en-US">
                <a:latin typeface="Fira Sans Medium"/>
              </a:rPr>
              <a:t>   subject</a:t>
            </a:r>
            <a:r>
              <a:rPr lang="en-US">
                <a:solidFill>
                  <a:schemeClr val="bg1"/>
                </a:solidFill>
                <a:latin typeface="Fira Sans Medium"/>
              </a:rPr>
              <a:t>)</a:t>
            </a:r>
            <a:r>
              <a:rPr lang="en-US">
                <a:latin typeface="Fira Sans Medium"/>
              </a:rPr>
              <a:t> </a:t>
            </a:r>
            <a:r>
              <a:rPr lang="en-US">
                <a:latin typeface="Fira Sans"/>
              </a:rPr>
              <a:t>die om </a:t>
            </a:r>
            <a:r>
              <a:rPr lang="en-US" err="1">
                <a:latin typeface="Fira Sans"/>
              </a:rPr>
              <a:t>een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verwerking</a:t>
            </a:r>
            <a:r>
              <a:rPr lang="en-US">
                <a:latin typeface="Fira Sans"/>
              </a:rPr>
              <a:t> </a:t>
            </a:r>
            <a:r>
              <a:rPr lang="en-US">
                <a:solidFill>
                  <a:schemeClr val="bg1"/>
                </a:solidFill>
                <a:latin typeface="Fira Sans Medium"/>
              </a:rPr>
              <a:t>(</a:t>
            </a:r>
            <a:r>
              <a:rPr lang="en-US">
                <a:latin typeface="Fira Sans Medium"/>
              </a:rPr>
              <a:t>    action</a:t>
            </a:r>
            <a:r>
              <a:rPr lang="en-US">
                <a:solidFill>
                  <a:schemeClr val="bg1"/>
                </a:solidFill>
                <a:latin typeface="Fira Sans Medium"/>
              </a:rPr>
              <a:t>)</a:t>
            </a:r>
            <a:r>
              <a:rPr lang="en-US">
                <a:latin typeface="Fira Sans Medium"/>
              </a:rPr>
              <a:t> </a:t>
            </a:r>
            <a:r>
              <a:rPr lang="en-US" err="1">
                <a:latin typeface="Fira Sans"/>
              </a:rPr>
              <a:t>vraagt</a:t>
            </a:r>
            <a:r>
              <a:rPr lang="en-US">
                <a:latin typeface="Fira Sans"/>
              </a:rPr>
              <a:t> op </a:t>
            </a:r>
            <a:r>
              <a:rPr lang="en-US" err="1">
                <a:latin typeface="Fira Sans"/>
              </a:rPr>
              <a:t>gegevens</a:t>
            </a:r>
            <a:br>
              <a:rPr lang="en-US">
                <a:latin typeface="Fira Sans"/>
              </a:rPr>
            </a:br>
            <a:r>
              <a:rPr lang="en-US">
                <a:latin typeface="Fira Sans"/>
              </a:rPr>
              <a:t> </a:t>
            </a:r>
            <a:r>
              <a:rPr lang="en-US">
                <a:solidFill>
                  <a:schemeClr val="bg1"/>
                </a:solidFill>
                <a:latin typeface="Fira Sans Medium"/>
              </a:rPr>
              <a:t>(</a:t>
            </a:r>
            <a:r>
              <a:rPr lang="en-US">
                <a:latin typeface="Fira Sans Medium"/>
              </a:rPr>
              <a:t>    resource</a:t>
            </a:r>
            <a:r>
              <a:rPr lang="en-US">
                <a:solidFill>
                  <a:schemeClr val="bg1"/>
                </a:solidFill>
                <a:latin typeface="Fira Sans Medium"/>
              </a:rPr>
              <a:t>)</a:t>
            </a:r>
            <a:r>
              <a:rPr lang="en-US">
                <a:latin typeface="Fira Sans Medium"/>
              </a:rPr>
              <a:t> </a:t>
            </a:r>
            <a:r>
              <a:rPr lang="en-US">
                <a:latin typeface="Fira Sans"/>
              </a:rPr>
              <a:t>in </a:t>
            </a:r>
            <a:r>
              <a:rPr lang="en-US" err="1">
                <a:latin typeface="Fira Sans"/>
              </a:rPr>
              <a:t>een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bepaalde</a:t>
            </a:r>
            <a:r>
              <a:rPr lang="en-US">
                <a:latin typeface="Fira Sans"/>
              </a:rPr>
              <a:t>     </a:t>
            </a:r>
            <a:r>
              <a:rPr lang="en-US">
                <a:latin typeface="Fira Sans Medium"/>
              </a:rPr>
              <a:t>context.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D17017-070A-3BD9-1508-B4B32A6E1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1700" y="3314700"/>
            <a:ext cx="228600" cy="2286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E3BA3E5-4DA6-EAC5-8A12-C2A33657F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7683" y="3360586"/>
            <a:ext cx="228600" cy="228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C6A7891-1086-8E78-3428-52D7CB6E2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8432" y="3338895"/>
            <a:ext cx="306000" cy="30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ED01008-14D4-06EB-B0D9-0D66E7326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2361" y="3718229"/>
            <a:ext cx="306000" cy="306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26F1A5E-C1E0-6C5E-EC29-106537A7E5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70009" y="3762447"/>
            <a:ext cx="30600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1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2EC8E-63CC-EA2A-6771-A08031D30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6935-DCCC-97B8-40AD-A0C35ECB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>
                <a:latin typeface="Fira Sans SemiBold"/>
              </a:rPr>
              <a:t>Welke </a:t>
            </a:r>
            <a:r>
              <a:rPr lang="en-US" sz="4000" err="1">
                <a:latin typeface="Fira Sans SemiBold"/>
              </a:rPr>
              <a:t>informatie</a:t>
            </a:r>
            <a:r>
              <a:rPr lang="en-US" sz="4000">
                <a:latin typeface="Fira Sans SemiBold"/>
              </a:rPr>
              <a:t> is </a:t>
            </a:r>
            <a:r>
              <a:rPr lang="en-US" sz="4000" err="1">
                <a:latin typeface="Fira Sans SemiBold"/>
              </a:rPr>
              <a:t>nodig</a:t>
            </a:r>
            <a:r>
              <a:rPr lang="en-US" sz="4000">
                <a:latin typeface="Fira Sans SemiBold"/>
              </a:rPr>
              <a:t> om </a:t>
            </a:r>
            <a:r>
              <a:rPr lang="en-US" sz="4000" err="1">
                <a:latin typeface="Fira Sans SemiBold"/>
              </a:rPr>
              <a:t>te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beslissen</a:t>
            </a:r>
            <a:r>
              <a:rPr lang="en-US" sz="4000">
                <a:latin typeface="Fira Sans SemiBold"/>
              </a:rPr>
              <a:t>?</a:t>
            </a:r>
            <a:endParaRPr lang="en-US"/>
          </a:p>
        </p:txBody>
      </p:sp>
      <p:pic>
        <p:nvPicPr>
          <p:cNvPr id="25" name="Tijdelijke aanduiding voor inhoud 24" descr="Afbeelding met schermopname, tekst, lijn&#10;&#10;Door AI gegenereerde inhoud is mogelijk onjuist.">
            <a:extLst>
              <a:ext uri="{FF2B5EF4-FFF2-40B4-BE49-F238E27FC236}">
                <a16:creationId xmlns:a16="http://schemas.microsoft.com/office/drawing/2014/main" id="{36294C01-4874-C236-62A7-32293C9AD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0822"/>
            <a:ext cx="10515600" cy="3760944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9628F006-8544-818B-C24E-DEC339201D4D}"/>
              </a:ext>
            </a:extLst>
          </p:cNvPr>
          <p:cNvSpPr txBox="1"/>
          <p:nvPr/>
        </p:nvSpPr>
        <p:spPr>
          <a:xfrm>
            <a:off x="5778129" y="5881766"/>
            <a:ext cx="635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>
                <a:latin typeface="Fira Sans Medium" panose="020B0503050000020004" pitchFamily="34" charset="0"/>
              </a:rPr>
              <a:t>PDP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348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D267D-9909-6AEE-1BA3-6BE423CC1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BB6F-0117-E53D-1B3C-FC77DEFF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Fira Sans SemiBold"/>
              </a:rPr>
              <a:t>Welke </a:t>
            </a:r>
            <a:r>
              <a:rPr lang="en-US" sz="4000" err="1">
                <a:latin typeface="Fira Sans SemiBold"/>
              </a:rPr>
              <a:t>informatie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bevat</a:t>
            </a:r>
            <a:r>
              <a:rPr lang="en-US" sz="4000">
                <a:latin typeface="Fira Sans SemiBold"/>
              </a:rPr>
              <a:t> de </a:t>
            </a:r>
            <a:r>
              <a:rPr lang="en-US" sz="4000" err="1">
                <a:latin typeface="Fira Sans SemiBold"/>
              </a:rPr>
              <a:t>beslissing</a:t>
            </a:r>
            <a:r>
              <a:rPr lang="en-US" sz="4000">
                <a:latin typeface="Fira Sans SemiBold"/>
              </a:rPr>
              <a:t>?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6529FE-B8C3-ECCE-7E7F-2C14B8D03911}"/>
              </a:ext>
            </a:extLst>
          </p:cNvPr>
          <p:cNvSpPr txBox="1">
            <a:spLocks/>
          </p:cNvSpPr>
          <p:nvPr/>
        </p:nvSpPr>
        <p:spPr>
          <a:xfrm>
            <a:off x="838200" y="1716938"/>
            <a:ext cx="8694520" cy="93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>
              <a:latin typeface="Fira San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B3A8F-D303-76F0-8C1B-5CCBEE86167F}"/>
              </a:ext>
            </a:extLst>
          </p:cNvPr>
          <p:cNvSpPr txBox="1">
            <a:spLocks/>
          </p:cNvSpPr>
          <p:nvPr/>
        </p:nvSpPr>
        <p:spPr>
          <a:xfrm>
            <a:off x="838200" y="1716938"/>
            <a:ext cx="5131979" cy="4999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00" err="1">
                <a:latin typeface="Fira Sans"/>
              </a:rPr>
              <a:t>Bepaal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welke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informatie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nodig</a:t>
            </a:r>
            <a:r>
              <a:rPr lang="en-US" sz="2200">
                <a:latin typeface="Fira Sans"/>
              </a:rPr>
              <a:t> is </a:t>
            </a:r>
            <a:r>
              <a:rPr lang="en-US" sz="2200" err="1">
                <a:latin typeface="Fira Sans"/>
              </a:rPr>
              <a:t>bij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aanvragers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en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verwerkers</a:t>
            </a:r>
            <a:r>
              <a:rPr lang="en-US" sz="2200">
                <a:latin typeface="Fira Sans"/>
              </a:rPr>
              <a:t> om </a:t>
            </a:r>
            <a:r>
              <a:rPr lang="en-US" sz="2200" err="1">
                <a:latin typeface="Fira Sans"/>
              </a:rPr>
              <a:t>beslissingen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af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te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kunnen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dwingen</a:t>
            </a:r>
            <a:r>
              <a:rPr lang="en-US" sz="2200">
                <a:latin typeface="Fira Sans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>
                <a:latin typeface="Fira Sans"/>
              </a:rPr>
              <a:t>Denk </a:t>
            </a:r>
            <a:r>
              <a:rPr lang="en-US" sz="2200" err="1">
                <a:latin typeface="Fira Sans"/>
              </a:rPr>
              <a:t>o.a.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aan</a:t>
            </a:r>
            <a:r>
              <a:rPr lang="en-US" sz="2200">
                <a:latin typeface="Fira Sans"/>
              </a:rPr>
              <a:t>:</a:t>
            </a:r>
          </a:p>
          <a:p>
            <a:pPr marL="457200" indent="-457200">
              <a:lnSpc>
                <a:spcPct val="120000"/>
              </a:lnSpc>
            </a:pPr>
            <a:r>
              <a:rPr lang="en-US" sz="2200">
                <a:latin typeface="Fira Sans Medium" panose="020B0503050000020004" pitchFamily="34" charset="0"/>
              </a:rPr>
              <a:t>Step-up </a:t>
            </a:r>
            <a:r>
              <a:rPr lang="en-US" sz="2200" err="1">
                <a:latin typeface="Fira Sans Medium" panose="020B0503050000020004" pitchFamily="34" charset="0"/>
              </a:rPr>
              <a:t>acties</a:t>
            </a:r>
            <a:r>
              <a:rPr lang="en-US" sz="2200">
                <a:latin typeface="Fira Sans Medium" panose="020B0503050000020004" pitchFamily="34" charset="0"/>
              </a:rPr>
              <a:t> </a:t>
            </a:r>
            <a:r>
              <a:rPr lang="en-US" sz="2200">
                <a:latin typeface="Fira Sans"/>
              </a:rPr>
              <a:t>(</a:t>
            </a:r>
            <a:r>
              <a:rPr lang="en-US" sz="2200" err="1">
                <a:latin typeface="Fira Sans"/>
              </a:rPr>
              <a:t>afgewezen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tenzij</a:t>
            </a:r>
            <a:r>
              <a:rPr lang="en-US" sz="2200">
                <a:latin typeface="Fira Sans"/>
              </a:rPr>
              <a:t>) </a:t>
            </a:r>
            <a:br>
              <a:rPr lang="en-US" sz="2200">
                <a:latin typeface="Fira Sans"/>
              </a:rPr>
            </a:br>
            <a:r>
              <a:rPr lang="en-US" sz="2200" err="1">
                <a:latin typeface="Fira Sans"/>
              </a:rPr>
              <a:t>voor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aanvragers</a:t>
            </a:r>
            <a:r>
              <a:rPr lang="en-US" sz="2200">
                <a:latin typeface="Fira Sans"/>
              </a:rPr>
              <a:t> om </a:t>
            </a:r>
            <a:r>
              <a:rPr lang="en-US" sz="2200" err="1">
                <a:latin typeface="Fira Sans"/>
              </a:rPr>
              <a:t>aangepaste</a:t>
            </a:r>
            <a:r>
              <a:rPr lang="en-US" sz="2200">
                <a:latin typeface="Fira Sans"/>
              </a:rPr>
              <a:t> </a:t>
            </a:r>
            <a:br>
              <a:rPr lang="en-US" sz="2200">
                <a:latin typeface="Fira Sans"/>
              </a:rPr>
            </a:br>
            <a:r>
              <a:rPr lang="en-US" sz="2200" err="1">
                <a:latin typeface="Fira Sans"/>
              </a:rPr>
              <a:t>verzoeken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opnieuw</a:t>
            </a:r>
            <a:r>
              <a:rPr lang="en-US" sz="2200">
                <a:latin typeface="Fira Sans"/>
              </a:rPr>
              <a:t> in </a:t>
            </a:r>
            <a:r>
              <a:rPr lang="en-US" sz="2200" err="1">
                <a:latin typeface="Fira Sans"/>
              </a:rPr>
              <a:t>te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dienen</a:t>
            </a:r>
            <a:endParaRPr lang="en-US" sz="2200">
              <a:latin typeface="Fira Sans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200" err="1">
                <a:latin typeface="Fira Sans Medium" panose="020B0503050000020004" pitchFamily="34" charset="0"/>
              </a:rPr>
              <a:t>Voorwaardelijke</a:t>
            </a:r>
            <a:r>
              <a:rPr lang="en-US" sz="2200">
                <a:latin typeface="Fira Sans Medium" panose="020B0503050000020004" pitchFamily="34" charset="0"/>
              </a:rPr>
              <a:t> </a:t>
            </a:r>
            <a:r>
              <a:rPr lang="en-US" sz="2200" err="1">
                <a:latin typeface="Fira Sans Medium" panose="020B0503050000020004" pitchFamily="34" charset="0"/>
              </a:rPr>
              <a:t>verwerking</a:t>
            </a:r>
            <a:br>
              <a:rPr lang="en-US" sz="2200" b="1">
                <a:latin typeface="Fira Sans"/>
              </a:rPr>
            </a:br>
            <a:r>
              <a:rPr lang="nl-NL" sz="2200" u="none" strike="noStrike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Toegestaan, mits aan voorwaarden</a:t>
            </a:r>
            <a:br>
              <a:rPr lang="nl-NL" sz="2200" u="none" strike="noStrike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</a:br>
            <a:r>
              <a:rPr lang="nl-NL" sz="2200" u="none" strike="noStrike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is voldaan (</a:t>
            </a:r>
            <a:r>
              <a:rPr lang="nl-NL" sz="2200" u="none" strike="noStrike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residual</a:t>
            </a:r>
            <a:r>
              <a:rPr lang="nl-NL" sz="2200" u="none" strike="noStrike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policy, </a:t>
            </a:r>
            <a:br>
              <a:rPr lang="nl-NL" sz="2200" u="none" strike="noStrike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</a:br>
            <a:r>
              <a:rPr lang="nl-NL" sz="2200" u="none" strike="noStrike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obligations</a:t>
            </a:r>
            <a:r>
              <a:rPr lang="nl-NL" sz="2200" u="none" strike="noStrike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nl-NL" sz="2200" u="none" strike="noStrike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advice</a:t>
            </a:r>
            <a:r>
              <a:rPr lang="nl-NL" sz="2200" u="none" strike="noStrike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)</a:t>
            </a:r>
            <a:endParaRPr lang="en-US" sz="2200">
              <a:latin typeface="Fira Sans" panose="020B0503050000020004" pitchFamily="34" charset="0"/>
            </a:endParaRP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8DB819-CD2B-5AEC-1F16-9E1AFBCF0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23" y="1357738"/>
            <a:ext cx="5716177" cy="53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0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96365-FC7B-7131-F441-13E2B9368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67FD-9CEF-A1DC-F13E-4FDF4263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Fira Sans SemiBold"/>
              </a:rPr>
              <a:t>Hoe </a:t>
            </a:r>
            <a:r>
              <a:rPr lang="en-US" err="1">
                <a:latin typeface="Fira Sans SemiBold"/>
              </a:rPr>
              <a:t>modelleren</a:t>
            </a:r>
            <a:r>
              <a:rPr lang="en-US">
                <a:latin typeface="Fira Sans SemiBold"/>
              </a:rPr>
              <a:t> we die </a:t>
            </a:r>
            <a:r>
              <a:rPr lang="en-US" err="1">
                <a:latin typeface="Fira Sans SemiBold"/>
              </a:rPr>
              <a:t>informatie</a:t>
            </a:r>
            <a:r>
              <a:rPr lang="en-US">
                <a:latin typeface="Fira Sans SemiBold"/>
              </a:rPr>
              <a:t>?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C805B5-373E-0667-AB44-61BE8C0A78B6}"/>
              </a:ext>
            </a:extLst>
          </p:cNvPr>
          <p:cNvSpPr txBox="1">
            <a:spLocks/>
          </p:cNvSpPr>
          <p:nvPr/>
        </p:nvSpPr>
        <p:spPr>
          <a:xfrm>
            <a:off x="838200" y="1716938"/>
            <a:ext cx="8694520" cy="93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>
              <a:latin typeface="Fira Sans"/>
            </a:endParaRPr>
          </a:p>
        </p:txBody>
      </p:sp>
      <p:pic>
        <p:nvPicPr>
          <p:cNvPr id="1026" name="Picture 2" descr="Tekst Informatielaag in parallellogram">
            <a:extLst>
              <a:ext uri="{FF2B5EF4-FFF2-40B4-BE49-F238E27FC236}">
                <a16:creationId xmlns:a16="http://schemas.microsoft.com/office/drawing/2014/main" id="{8A91DFF5-4CCB-2311-1EBA-95367E41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1743188"/>
            <a:ext cx="6995871" cy="49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28D3-CF09-F34E-B329-616ECF41AD07}"/>
              </a:ext>
            </a:extLst>
          </p:cNvPr>
          <p:cNvSpPr txBox="1">
            <a:spLocks/>
          </p:cNvSpPr>
          <p:nvPr/>
        </p:nvSpPr>
        <p:spPr>
          <a:xfrm>
            <a:off x="838201" y="1716938"/>
            <a:ext cx="4140200" cy="4999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00">
                <a:latin typeface="Fira Sans"/>
              </a:rPr>
              <a:t>De </a:t>
            </a:r>
            <a:r>
              <a:rPr lang="en-US" sz="2200" err="1">
                <a:latin typeface="Fira Sans"/>
              </a:rPr>
              <a:t>gegevens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onder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beheer</a:t>
            </a:r>
            <a:r>
              <a:rPr lang="en-US" sz="2200">
                <a:latin typeface="Fira Sans"/>
              </a:rPr>
              <a:t> van de </a:t>
            </a:r>
            <a:r>
              <a:rPr lang="en-US" sz="2200" err="1">
                <a:latin typeface="Fira Sans"/>
              </a:rPr>
              <a:t>Nederlandse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worden</a:t>
            </a:r>
            <a:r>
              <a:rPr lang="en-US" sz="2200">
                <a:latin typeface="Fira Sans"/>
              </a:rPr>
              <a:t> al met </a:t>
            </a:r>
            <a:r>
              <a:rPr lang="en-US" sz="2200" err="1">
                <a:latin typeface="Fira Sans"/>
              </a:rPr>
              <a:t>veel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zorg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gemodelleerd</a:t>
            </a:r>
            <a:r>
              <a:rPr lang="en-US" sz="2200">
                <a:latin typeface="Fira Sans"/>
              </a:rPr>
              <a:t> in de </a:t>
            </a:r>
            <a:r>
              <a:rPr lang="en-US" sz="2200" err="1">
                <a:latin typeface="Fira Sans"/>
              </a:rPr>
              <a:t>informatielaag</a:t>
            </a:r>
            <a:r>
              <a:rPr lang="en-US" sz="2200">
                <a:latin typeface="Fira Sans"/>
              </a:rPr>
              <a:t> van de </a:t>
            </a:r>
            <a:r>
              <a:rPr lang="en-US" sz="2200" err="1">
                <a:latin typeface="Fira Sans"/>
              </a:rPr>
              <a:t>Nederlandse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overheid</a:t>
            </a:r>
            <a:r>
              <a:rPr lang="en-US" sz="2200">
                <a:latin typeface="Fira Sans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00">
              <a:latin typeface="Fira San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>
                <a:latin typeface="Fira Sans"/>
              </a:rPr>
              <a:t>Voor </a:t>
            </a:r>
            <a:r>
              <a:rPr lang="en-US" sz="2200" err="1">
                <a:latin typeface="Fira Sans"/>
              </a:rPr>
              <a:t>goede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toegangsverlening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moeten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verwerkingsverzoeken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en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toegangsbeslissingen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ook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opgenomen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worden</a:t>
            </a:r>
            <a:r>
              <a:rPr lang="en-US" sz="2200">
                <a:latin typeface="Fira Sans"/>
              </a:rPr>
              <a:t> in </a:t>
            </a:r>
            <a:r>
              <a:rPr lang="en-US" sz="2200" err="1">
                <a:latin typeface="Fira Sans"/>
              </a:rPr>
              <a:t>deze</a:t>
            </a:r>
            <a:r>
              <a:rPr lang="en-US" sz="2200">
                <a:latin typeface="Fira Sans"/>
              </a:rPr>
              <a:t> </a:t>
            </a:r>
            <a:r>
              <a:rPr lang="en-US" sz="2200" err="1">
                <a:latin typeface="Fira Sans"/>
              </a:rPr>
              <a:t>modellering</a:t>
            </a:r>
            <a:r>
              <a:rPr lang="en-US" sz="2200">
                <a:latin typeface="Fira Sans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>
                <a:latin typeface="Fira Sans"/>
              </a:rPr>
              <a:t>   </a:t>
            </a:r>
            <a:endParaRPr lang="en-US" sz="2200">
              <a:latin typeface="Fira Sans" panose="020B050305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61831-3A7E-0F03-D5F1-C86E438F429D}"/>
              </a:ext>
            </a:extLst>
          </p:cNvPr>
          <p:cNvSpPr txBox="1"/>
          <p:nvPr/>
        </p:nvSpPr>
        <p:spPr>
          <a:xfrm>
            <a:off x="7213601" y="1690688"/>
            <a:ext cx="47606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NL" sz="1200"/>
              <a:t>https://www.noraonline.nl/wiki/Informatielaag</a:t>
            </a:r>
          </a:p>
        </p:txBody>
      </p:sp>
    </p:spTree>
    <p:extLst>
      <p:ext uri="{BB962C8B-B14F-4D97-AF65-F5344CB8AC3E}">
        <p14:creationId xmlns:p14="http://schemas.microsoft.com/office/powerpoint/2010/main" val="3264443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DDE58-DF27-B3D0-D050-BB4394614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386F-369B-AFDB-8BAC-47F3322F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kern="1200" baseline="0">
                <a:latin typeface="Fira Sans SemiBold" panose="020B0503050000020004" pitchFamily="34" charset="0"/>
                <a:ea typeface="+mj-ea"/>
                <a:cs typeface="+mj-cs"/>
              </a:rPr>
              <a:t>Waar moet afgedwongen kunnen worden?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4CF678-E1A6-4717-F0A8-1792F36260E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197263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nl-NL" sz="2200">
                <a:latin typeface="Fira Sans" panose="020B0503050000020004" pitchFamily="34" charset="0"/>
              </a:rPr>
              <a:t>Bepaal waar in de keten beslissingen afgedwongen (</a:t>
            </a:r>
            <a:r>
              <a:rPr lang="nl-NL" sz="2200" err="1">
                <a:latin typeface="Fira Sans" panose="020B0503050000020004" pitchFamily="34" charset="0"/>
              </a:rPr>
              <a:t>enforced</a:t>
            </a:r>
            <a:r>
              <a:rPr lang="nl-NL" sz="2200">
                <a:latin typeface="Fira Sans" panose="020B0503050000020004" pitchFamily="34" charset="0"/>
              </a:rPr>
              <a:t>) moeten worden voor zero-trust en </a:t>
            </a:r>
            <a:r>
              <a:rPr lang="nl-NL" sz="2200" err="1">
                <a:latin typeface="Fira Sans" panose="020B0503050000020004" pitchFamily="34" charset="0"/>
              </a:rPr>
              <a:t>defense</a:t>
            </a:r>
            <a:r>
              <a:rPr lang="nl-NL" sz="2200">
                <a:latin typeface="Fira Sans" panose="020B0503050000020004" pitchFamily="34" charset="0"/>
              </a:rPr>
              <a:t>-in-</a:t>
            </a:r>
            <a:r>
              <a:rPr lang="nl-NL" sz="2200" err="1">
                <a:latin typeface="Fira Sans" panose="020B0503050000020004" pitchFamily="34" charset="0"/>
              </a:rPr>
              <a:t>depth</a:t>
            </a:r>
            <a:r>
              <a:rPr lang="nl-NL" sz="2200">
                <a:latin typeface="Fira Sans" panose="020B0503050000020004" pitchFamily="34" charset="0"/>
              </a:rPr>
              <a:t>. </a:t>
            </a:r>
            <a:br>
              <a:rPr lang="nl-NL" sz="2200">
                <a:latin typeface="Fira Sans" panose="020B0503050000020004" pitchFamily="34" charset="0"/>
              </a:rPr>
            </a:br>
            <a:br>
              <a:rPr lang="nl-NL" sz="2200">
                <a:latin typeface="Fira Sans" panose="020B0503050000020004" pitchFamily="34" charset="0"/>
              </a:rPr>
            </a:br>
            <a:r>
              <a:rPr lang="nl-NL" sz="2200">
                <a:latin typeface="Fira Sans" panose="020B0503050000020004" pitchFamily="34" charset="0"/>
              </a:rPr>
              <a:t>Denk bijvoorbeeld aan: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nl-NL" sz="2200">
                <a:latin typeface="Fira Sans" panose="020B0503050000020004" pitchFamily="34" charset="0"/>
              </a:rPr>
              <a:t>Identity Providers (scopes)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nl-NL" sz="2200">
                <a:latin typeface="Fira Sans" panose="020B0503050000020004" pitchFamily="34" charset="0"/>
              </a:rPr>
              <a:t>API gateways (routes)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nl-NL" sz="2200">
                <a:latin typeface="Fira Sans" panose="020B0503050000020004" pitchFamily="34" charset="0"/>
              </a:rPr>
              <a:t>Applicaties (fijnmazig)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192B84-F6FF-007C-B7B4-882F684B0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134" y="1859291"/>
            <a:ext cx="6583840" cy="4284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454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8B728-A9FA-107D-17EB-38AE712E8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BE63-E0E4-B7C4-8876-FE52F6C4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Fira Sans SemiBold"/>
              </a:rPr>
              <a:t>Hoe </a:t>
            </a:r>
            <a:r>
              <a:rPr lang="en-US" sz="4000" err="1">
                <a:latin typeface="Fira Sans SemiBold"/>
              </a:rPr>
              <a:t>moet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afgedwongen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kunnen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worden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222BA4-FC5D-DF5A-2DB0-D32BCC916558}"/>
              </a:ext>
            </a:extLst>
          </p:cNvPr>
          <p:cNvSpPr txBox="1">
            <a:spLocks/>
          </p:cNvSpPr>
          <p:nvPr/>
        </p:nvSpPr>
        <p:spPr>
          <a:xfrm>
            <a:off x="838200" y="1721984"/>
            <a:ext cx="4808825" cy="434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err="1">
                <a:latin typeface="Fira Sans"/>
              </a:rPr>
              <a:t>Bepaal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welke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voorwaarden</a:t>
            </a:r>
            <a:r>
              <a:rPr lang="en-US" sz="2400">
                <a:latin typeface="Fira Sans"/>
              </a:rPr>
              <a:t> (residual policy, obligations) </a:t>
            </a:r>
            <a:r>
              <a:rPr lang="en-US" sz="2400" err="1">
                <a:latin typeface="Fira Sans"/>
              </a:rPr>
              <a:t>afgedwongen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moeten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kunnen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worden</a:t>
            </a:r>
            <a:r>
              <a:rPr lang="en-US" sz="2400">
                <a:latin typeface="Fira Sans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2400">
                <a:latin typeface="Fira Sans"/>
              </a:rPr>
            </a:br>
            <a:r>
              <a:rPr lang="en-US" sz="2400">
                <a:latin typeface="Fira Sans"/>
              </a:rPr>
              <a:t>Denk </a:t>
            </a:r>
            <a:r>
              <a:rPr lang="en-US" sz="2400" err="1">
                <a:latin typeface="Fira Sans"/>
              </a:rPr>
              <a:t>bijvoorbeeld</a:t>
            </a:r>
            <a:r>
              <a:rPr lang="en-US" sz="2400">
                <a:latin typeface="Fira Sans"/>
              </a:rPr>
              <a:t> </a:t>
            </a:r>
            <a:r>
              <a:rPr lang="en-US" sz="2400" err="1">
                <a:latin typeface="Fira Sans"/>
              </a:rPr>
              <a:t>aan</a:t>
            </a:r>
            <a:r>
              <a:rPr lang="en-US" sz="2400">
                <a:latin typeface="Fira Sans"/>
              </a:rPr>
              <a:t>:</a:t>
            </a:r>
          </a:p>
          <a:p>
            <a:pPr marL="457200" indent="-457200">
              <a:lnSpc>
                <a:spcPct val="120000"/>
              </a:lnSpc>
            </a:pPr>
            <a:r>
              <a:rPr lang="en-US" sz="2400">
                <a:latin typeface="Fira Sans"/>
              </a:rPr>
              <a:t>Filtering</a:t>
            </a:r>
            <a:endParaRPr lang="en-US" sz="2400">
              <a:latin typeface="Aptos" panose="02110004020202020204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400" err="1">
                <a:latin typeface="Fira Sans"/>
              </a:rPr>
              <a:t>Anonimisering</a:t>
            </a:r>
            <a:r>
              <a:rPr lang="en-US" sz="2400">
                <a:latin typeface="Fira Sans"/>
              </a:rPr>
              <a:t>/</a:t>
            </a:r>
            <a:r>
              <a:rPr lang="en-US" sz="2400" err="1">
                <a:latin typeface="Fira Sans"/>
              </a:rPr>
              <a:t>maskering</a:t>
            </a:r>
            <a:endParaRPr lang="en-US" sz="2400">
              <a:latin typeface="Aptos" panose="02110004020202020204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400" err="1">
                <a:latin typeface="Fira Sans"/>
              </a:rPr>
              <a:t>Bewaartermijnen</a:t>
            </a:r>
            <a:endParaRPr lang="en-US" sz="2400">
              <a:latin typeface="Fira Sans"/>
            </a:endParaRPr>
          </a:p>
        </p:txBody>
      </p:sp>
      <p:pic>
        <p:nvPicPr>
          <p:cNvPr id="8" name="Picture 7" descr="A screen shot of a phone&#10;&#10;AI-generated content may be incorrect.">
            <a:extLst>
              <a:ext uri="{FF2B5EF4-FFF2-40B4-BE49-F238E27FC236}">
                <a16:creationId xmlns:a16="http://schemas.microsoft.com/office/drawing/2014/main" id="{5E5A2DAF-AA23-A06F-79BD-A2F0E321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1690688"/>
            <a:ext cx="2734868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5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8BBE33-D3B1-41B2-9D56-345B6A150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20371B-F024-4B43-2DC7-D2AC1804098C}"/>
              </a:ext>
            </a:extLst>
          </p:cNvPr>
          <p:cNvSpPr/>
          <p:nvPr/>
        </p:nvSpPr>
        <p:spPr>
          <a:xfrm>
            <a:off x="1" y="4310480"/>
            <a:ext cx="12192000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220A8-E911-3FB5-2B68-FB527632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Achtergrond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3065F-DBC7-E71E-C607-8F0569A7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8709" cy="4351338"/>
          </a:xfrm>
        </p:spPr>
        <p:txBody>
          <a:bodyPr anchor="t"/>
          <a:lstStyle/>
          <a:p>
            <a:pPr marL="0" indent="0">
              <a:buNone/>
            </a:pPr>
            <a:r>
              <a:rPr lang="en-NL"/>
              <a:t>Om dat te addresseren heeft het FDS een vernieuwingsvoorstel GDI ingediend genaamd “Standaardmethodiek voor toegangsverlening tot API’s” 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D26F362-04D6-7065-E742-8928BB40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1" y="431048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1E4E01-86AE-48B2-17B3-B7CFCA28E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r="17838"/>
          <a:stretch>
            <a:fillRect/>
          </a:stretch>
        </p:blipFill>
        <p:spPr bwMode="auto">
          <a:xfrm>
            <a:off x="3378200" y="4366419"/>
            <a:ext cx="4795925" cy="2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69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587D2-0B3F-BACC-6747-3B60C8970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568B-1768-A01C-6350-A21A924E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3940" cy="1325563"/>
          </a:xfrm>
        </p:spPr>
        <p:txBody>
          <a:bodyPr/>
          <a:lstStyle/>
          <a:p>
            <a:r>
              <a:rPr lang="en-US">
                <a:latin typeface="Fira Sans SemiBold"/>
              </a:rPr>
              <a:t>Hoe </a:t>
            </a:r>
            <a:r>
              <a:rPr lang="en-US" err="1">
                <a:latin typeface="Fira Sans SemiBold"/>
              </a:rPr>
              <a:t>snel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moet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beslist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kunnen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worden</a:t>
            </a:r>
            <a:r>
              <a:rPr lang="en-US">
                <a:latin typeface="Fira Sans SemiBold"/>
              </a:rPr>
              <a:t>?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E6B2CC-4741-105C-E916-FDDD4BB9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15984"/>
            <a:ext cx="3314699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nl-NL" sz="2400" b="0" i="0" u="none" strike="noStrike">
                <a:solidFill>
                  <a:srgbClr val="000000"/>
                </a:solidFill>
                <a:effectLst/>
              </a:rPr>
              <a:t>Bij authenticatie zijn </a:t>
            </a:r>
            <a:r>
              <a:rPr lang="nl-NL" sz="2400" b="0" i="0" u="none" strike="noStrike" err="1">
                <a:solidFill>
                  <a:srgbClr val="000000"/>
                </a:solidFill>
                <a:effectLst/>
              </a:rPr>
              <a:t>latenc</a:t>
            </a:r>
            <a:r>
              <a:rPr lang="nl-NL" sz="2400" err="1">
                <a:solidFill>
                  <a:srgbClr val="000000"/>
                </a:solidFill>
              </a:rPr>
              <a:t>ies</a:t>
            </a:r>
            <a:r>
              <a:rPr lang="nl-NL" sz="2400">
                <a:solidFill>
                  <a:srgbClr val="000000"/>
                </a:solidFill>
              </a:rPr>
              <a:t> van 100+ </a:t>
            </a:r>
            <a:r>
              <a:rPr lang="nl-NL" sz="2400" err="1">
                <a:solidFill>
                  <a:srgbClr val="000000"/>
                </a:solidFill>
              </a:rPr>
              <a:t>milli</a:t>
            </a:r>
            <a:r>
              <a:rPr lang="nl-NL" sz="2400">
                <a:solidFill>
                  <a:srgbClr val="000000"/>
                </a:solidFill>
              </a:rPr>
              <a:t>-secondes vaak acceptabel.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nl-NL" sz="2400">
                <a:solidFill>
                  <a:srgbClr val="000000"/>
                </a:solidFill>
              </a:rPr>
              <a:t>Voor autorisatie zijn meestal </a:t>
            </a:r>
            <a:r>
              <a:rPr lang="nl-NL" sz="2400" err="1">
                <a:solidFill>
                  <a:srgbClr val="000000"/>
                </a:solidFill>
              </a:rPr>
              <a:t>latencies</a:t>
            </a:r>
            <a:r>
              <a:rPr lang="nl-NL" sz="2400">
                <a:solidFill>
                  <a:srgbClr val="000000"/>
                </a:solidFill>
              </a:rPr>
              <a:t> van </a:t>
            </a:r>
            <a:r>
              <a:rPr lang="nl-NL" sz="2400" err="1">
                <a:solidFill>
                  <a:srgbClr val="000000"/>
                </a:solidFill>
              </a:rPr>
              <a:t>millisecondes</a:t>
            </a:r>
            <a:r>
              <a:rPr lang="nl-NL" sz="2400">
                <a:solidFill>
                  <a:srgbClr val="000000"/>
                </a:solidFill>
              </a:rPr>
              <a:t> gewenst.</a:t>
            </a:r>
            <a:br>
              <a:rPr lang="nl-NL" sz="2400">
                <a:solidFill>
                  <a:srgbClr val="000000"/>
                </a:solidFill>
              </a:rPr>
            </a:br>
            <a:br>
              <a:rPr lang="nl-NL" sz="2400">
                <a:solidFill>
                  <a:srgbClr val="000000"/>
                </a:solidFill>
              </a:rPr>
            </a:br>
            <a:r>
              <a:rPr lang="nl-NL" sz="2400">
                <a:solidFill>
                  <a:srgbClr val="000000"/>
                </a:solidFill>
              </a:rPr>
              <a:t>Een centrale PDP biedt dus wel de hoogste actualiteit; maar is vaak te langzaam.</a:t>
            </a:r>
          </a:p>
        </p:txBody>
      </p:sp>
      <p:pic>
        <p:nvPicPr>
          <p:cNvPr id="7" name="Afbeelding 6" descr="Afbeelding met schermopname&#10;&#10;Door AI gegenereerde inhoud is mogelijk onjuist.">
            <a:extLst>
              <a:ext uri="{FF2B5EF4-FFF2-40B4-BE49-F238E27FC236}">
                <a16:creationId xmlns:a16="http://schemas.microsoft.com/office/drawing/2014/main" id="{6B01F42B-3DFE-DA16-CD86-84C24CECC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800000"/>
            <a:ext cx="7772400" cy="47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08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A1EF1-CB0A-7907-29C8-6D7D27260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698C-975A-12E7-D464-55E4D8D3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3940" cy="1325563"/>
          </a:xfrm>
        </p:spPr>
        <p:txBody>
          <a:bodyPr/>
          <a:lstStyle/>
          <a:p>
            <a:r>
              <a:rPr lang="en-US">
                <a:latin typeface="Fira Sans SemiBold"/>
              </a:rPr>
              <a:t>Hoe </a:t>
            </a:r>
            <a:r>
              <a:rPr lang="en-US" err="1">
                <a:latin typeface="Fira Sans SemiBold"/>
              </a:rPr>
              <a:t>snel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moet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beslist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kunnen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worden</a:t>
            </a:r>
            <a:r>
              <a:rPr lang="en-US">
                <a:latin typeface="Fira Sans SemiBold"/>
              </a:rPr>
              <a:t>?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600F50-9B7E-BDF9-954A-04DDDA426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15984"/>
            <a:ext cx="35208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nl-NL" sz="2400">
                <a:solidFill>
                  <a:srgbClr val="000000"/>
                </a:solidFill>
              </a:rPr>
              <a:t>Daarom wordt vaak een replica van de PDP en PAP naast de applicatie geplaatst.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nl-NL" sz="2400">
                <a:solidFill>
                  <a:srgbClr val="000000"/>
                </a:solidFill>
              </a:rPr>
              <a:t>Deze wordt met de centrale oplossing gesynchroniseerd.</a:t>
            </a:r>
            <a:br>
              <a:rPr lang="nl-NL" sz="2400">
                <a:solidFill>
                  <a:srgbClr val="000000"/>
                </a:solidFill>
              </a:rPr>
            </a:b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970C-E85B-B49D-EDF1-14351F62670D}"/>
              </a:ext>
            </a:extLst>
          </p:cNvPr>
          <p:cNvSpPr/>
          <p:nvPr/>
        </p:nvSpPr>
        <p:spPr>
          <a:xfrm rot="21000046">
            <a:off x="8962449" y="5639461"/>
            <a:ext cx="3920483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 algn="ctr"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Manage centrally,</a:t>
            </a:r>
          </a:p>
          <a:p>
            <a:pPr algn="ctr"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Enforce locally</a:t>
            </a:r>
            <a:endParaRPr lang="en-US">
              <a:latin typeface="Fira Sans" panose="020B05030500000200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174DED-94E3-0426-89BB-65C360AFF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0" y="1800000"/>
            <a:ext cx="7971610" cy="47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3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AF4E1-093C-D9F9-74C3-419AD28E5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875E-968D-C19C-C3C9-A4F5BF69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3940" cy="1325563"/>
          </a:xfrm>
        </p:spPr>
        <p:txBody>
          <a:bodyPr/>
          <a:lstStyle/>
          <a:p>
            <a:r>
              <a:rPr lang="en-US">
                <a:latin typeface="Fira Sans SemiBold"/>
              </a:rPr>
              <a:t>Hoe </a:t>
            </a:r>
            <a:r>
              <a:rPr lang="en-US" err="1">
                <a:latin typeface="Fira Sans SemiBold"/>
              </a:rPr>
              <a:t>snel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moet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beslist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kunnen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worden</a:t>
            </a:r>
            <a:r>
              <a:rPr lang="en-US">
                <a:latin typeface="Fira Sans SemiBold"/>
              </a:rPr>
              <a:t>?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D9B2D7-C97F-1293-9954-D0A7D198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15984"/>
            <a:ext cx="35208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nl-NL" sz="2400">
                <a:solidFill>
                  <a:srgbClr val="000000"/>
                </a:solidFill>
              </a:rPr>
              <a:t>Als ondersteunende gegevens ook snel beschikbaar kunnen deze ook naar een lokale PIP gerepliceerd worden.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nl-NL" sz="2400">
                <a:solidFill>
                  <a:srgbClr val="000000"/>
                </a:solidFill>
              </a:rPr>
              <a:t>Dit wordt ook wel ‘</a:t>
            </a:r>
            <a:r>
              <a:rPr lang="nl-NL" sz="2400" err="1">
                <a:solidFill>
                  <a:srgbClr val="000000"/>
                </a:solidFill>
              </a:rPr>
              <a:t>stateful</a:t>
            </a:r>
            <a:r>
              <a:rPr lang="nl-NL" sz="2400">
                <a:solidFill>
                  <a:srgbClr val="000000"/>
                </a:solidFill>
              </a:rPr>
              <a:t> EAM’ genoemd en speelt een grote rol bij </a:t>
            </a:r>
            <a:r>
              <a:rPr lang="nl-NL" sz="2400" err="1">
                <a:solidFill>
                  <a:srgbClr val="000000"/>
                </a:solidFill>
              </a:rPr>
              <a:t>ReBAC</a:t>
            </a:r>
            <a:r>
              <a:rPr lang="nl-NL" sz="2400">
                <a:solidFill>
                  <a:srgbClr val="000000"/>
                </a:solidFill>
              </a:rPr>
              <a:t> oplossingen.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5B7B1F-F861-CDA8-0E96-B3304D1C21BF}"/>
              </a:ext>
            </a:extLst>
          </p:cNvPr>
          <p:cNvSpPr/>
          <p:nvPr/>
        </p:nvSpPr>
        <p:spPr>
          <a:xfrm rot="21000046">
            <a:off x="8962449" y="5639461"/>
            <a:ext cx="3920483" cy="2640311"/>
          </a:xfrm>
          <a:prstGeom prst="rect">
            <a:avLst/>
          </a:prstGeom>
          <a:solidFill>
            <a:srgbClr val="F9E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 algn="ctr"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Manage centrally,</a:t>
            </a:r>
          </a:p>
          <a:p>
            <a:pPr algn="ctr"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Fira Sans Medium"/>
                <a:cs typeface="Arial"/>
              </a:rPr>
              <a:t>Enforce locally</a:t>
            </a:r>
            <a:endParaRPr lang="en-US">
              <a:latin typeface="Fira Sans" panose="020B05030500000200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CF1511-274C-A64F-F3D7-CB845AF6E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0" y="1800000"/>
            <a:ext cx="7422741" cy="47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9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3C4F3-3D91-AB9E-1847-8E2FF0FD7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CCE0-0515-0165-9CA7-576EC17D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Wie </a:t>
            </a:r>
            <a:r>
              <a:rPr lang="en-US" err="1"/>
              <a:t>moet</a:t>
            </a:r>
            <a:r>
              <a:rPr lang="en-US"/>
              <a:t> </a:t>
            </a:r>
            <a:r>
              <a:rPr lang="en-US" err="1"/>
              <a:t>inzicht</a:t>
            </a:r>
            <a:r>
              <a:rPr lang="en-US"/>
              <a:t> </a:t>
            </a:r>
            <a:r>
              <a:rPr lang="en-US" err="1"/>
              <a:t>krijgen</a:t>
            </a:r>
            <a:r>
              <a:rPr lang="en-US"/>
              <a:t> in </a:t>
            </a:r>
            <a:r>
              <a:rPr lang="en-US" err="1"/>
              <a:t>beslissingen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30BA-5D5D-76A2-3E19-259A2A15C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14561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sz="2400" b="0" i="0" u="none" strike="noStrike">
                <a:effectLst/>
              </a:rPr>
              <a:t>Ontwerp hoe toegang tot de </a:t>
            </a:r>
            <a:r>
              <a:rPr lang="nl-NL" sz="2400" u="none" strike="noStrike">
                <a:effectLst/>
              </a:rPr>
              <a:t>beslissingshistorie</a:t>
            </a:r>
            <a:br>
              <a:rPr lang="nl-NL" sz="2400"/>
            </a:br>
            <a:r>
              <a:rPr lang="nl-NL" sz="2400" b="0" i="0" u="none" strike="noStrike">
                <a:effectLst/>
              </a:rPr>
              <a:t>wordt aangeboden, inclusief wie wat mag inzien.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400" b="0" i="0" u="none" strike="noStrike">
                <a:effectLst/>
              </a:rPr>
              <a:t>Toegankelijk voor</a:t>
            </a:r>
            <a:r>
              <a:rPr lang="en-US" sz="2400"/>
              <a:t>:</a:t>
            </a:r>
          </a:p>
          <a:p>
            <a:pPr>
              <a:lnSpc>
                <a:spcPct val="110000"/>
              </a:lnSpc>
            </a:pPr>
            <a:r>
              <a:rPr lang="en-US" sz="2400" err="1"/>
              <a:t>Beheerders</a:t>
            </a:r>
            <a:endParaRPr lang="en-US" sz="2400"/>
          </a:p>
          <a:p>
            <a:pPr>
              <a:lnSpc>
                <a:spcPct val="110000"/>
              </a:lnSpc>
            </a:pPr>
            <a:r>
              <a:rPr lang="en-US" sz="2400" err="1"/>
              <a:t>Beveiliging</a:t>
            </a:r>
            <a:r>
              <a:rPr lang="en-US" sz="2400"/>
              <a:t> (SIEM/SOC)</a:t>
            </a:r>
          </a:p>
          <a:p>
            <a:pPr>
              <a:lnSpc>
                <a:spcPct val="110000"/>
              </a:lnSpc>
            </a:pPr>
            <a:r>
              <a:rPr lang="en-US" sz="2400" err="1"/>
              <a:t>Toezichthouders</a:t>
            </a:r>
            <a:endParaRPr lang="en-US" sz="2400"/>
          </a:p>
          <a:p>
            <a:pPr>
              <a:lnSpc>
                <a:spcPct val="110000"/>
              </a:lnSpc>
            </a:pPr>
            <a:r>
              <a:rPr lang="en-US" sz="2400" err="1"/>
              <a:t>Deelnemers</a:t>
            </a:r>
            <a:r>
              <a:rPr lang="en-US" sz="2400"/>
              <a:t> in </a:t>
            </a:r>
            <a:r>
              <a:rPr lang="en-US" sz="2400" err="1"/>
              <a:t>federatief</a:t>
            </a:r>
            <a:r>
              <a:rPr lang="en-US" sz="2400"/>
              <a:t> </a:t>
            </a:r>
            <a:r>
              <a:rPr lang="en-US" sz="2400" err="1"/>
              <a:t>stelsel</a:t>
            </a:r>
            <a:endParaRPr lang="en-US" sz="240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5BAED2-EC62-B882-515B-A6DF4A569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2200" y="2005474"/>
            <a:ext cx="5181600" cy="39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1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6C41D-BA95-3C98-6DE4-451327B5A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CF04ABB-71C5-D89C-363E-6214D928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Fira Sans SemiBold"/>
              </a:rPr>
              <a:t>Standaardisering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13EC41-6981-3C80-B5A4-94B8CCE46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Fira Sans"/>
              </a:rPr>
              <a:t>Standaardisering van toegangsverlening binnen de Nederlandse overheid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5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BE944-0026-8A66-5324-5746624A8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6F98-F545-0B10-8873-B0959E90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ira Sans SemiBold"/>
              </a:rPr>
              <a:t>Waarom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geen</a:t>
            </a:r>
            <a:r>
              <a:rPr lang="en-US">
                <a:latin typeface="Fira Sans SemiBold"/>
              </a:rPr>
              <a:t> XACML?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75A7DB-4D3C-D8B7-7780-76739F56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ira Sans"/>
              </a:rPr>
              <a:t>XACML </a:t>
            </a:r>
            <a:r>
              <a:rPr lang="en-US" err="1">
                <a:latin typeface="Fira Sans"/>
              </a:rPr>
              <a:t>standaardiseert</a:t>
            </a:r>
            <a:r>
              <a:rPr lang="en-US">
                <a:latin typeface="Fira Sans"/>
              </a:rPr>
              <a:t> (</a:t>
            </a:r>
            <a:r>
              <a:rPr lang="en-US" err="1">
                <a:latin typeface="Fira Sans"/>
              </a:rPr>
              <a:t>delen</a:t>
            </a:r>
            <a:r>
              <a:rPr lang="en-US">
                <a:latin typeface="Fira Sans"/>
              </a:rPr>
              <a:t> van) de PDP, PAP, PEP </a:t>
            </a:r>
            <a:r>
              <a:rPr lang="en-US" err="1">
                <a:latin typeface="Fira Sans"/>
              </a:rPr>
              <a:t>én</a:t>
            </a:r>
            <a:r>
              <a:rPr lang="en-US">
                <a:latin typeface="Fira Sans"/>
              </a:rPr>
              <a:t> PIP.</a:t>
            </a:r>
          </a:p>
          <a:p>
            <a:r>
              <a:rPr lang="en-US">
                <a:latin typeface="Fira Sans"/>
              </a:rPr>
              <a:t>De </a:t>
            </a:r>
            <a:r>
              <a:rPr lang="en-US" err="1">
                <a:latin typeface="Fira Sans"/>
              </a:rPr>
              <a:t>bundeling</a:t>
            </a:r>
            <a:r>
              <a:rPr lang="en-US">
                <a:latin typeface="Fira Sans"/>
              </a:rPr>
              <a:t> van policy taal </a:t>
            </a:r>
            <a:r>
              <a:rPr lang="en-US" err="1">
                <a:latin typeface="Fira Sans"/>
              </a:rPr>
              <a:t>vergroot</a:t>
            </a:r>
            <a:r>
              <a:rPr lang="en-US">
                <a:latin typeface="Fira Sans"/>
              </a:rPr>
              <a:t> de </a:t>
            </a:r>
            <a:r>
              <a:rPr lang="en-US" err="1">
                <a:latin typeface="Fira Sans"/>
              </a:rPr>
              <a:t>complexiteit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beperkt</a:t>
            </a:r>
            <a:r>
              <a:rPr lang="en-US">
                <a:latin typeface="Fira Sans"/>
              </a:rPr>
              <a:t> de </a:t>
            </a:r>
            <a:r>
              <a:rPr lang="en-US" err="1">
                <a:latin typeface="Fira Sans"/>
              </a:rPr>
              <a:t>toepasbaarheid</a:t>
            </a:r>
            <a:r>
              <a:rPr lang="en-US">
                <a:latin typeface="Fira Sans"/>
              </a:rPr>
              <a:t> van de </a:t>
            </a:r>
            <a:r>
              <a:rPr lang="en-US" err="1">
                <a:latin typeface="Fira Sans"/>
              </a:rPr>
              <a:t>standaard</a:t>
            </a:r>
            <a:r>
              <a:rPr lang="en-US">
                <a:latin typeface="Fira Sans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14599AD-8CFB-7B98-83C1-F45678841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A8CC584-E5C3-0DB7-5F0C-CF7C347C06F0}"/>
                  </a:ext>
                </a:extLst>
              </p14:cNvPr>
              <p14:cNvContentPartPr/>
              <p14:nvPr/>
            </p14:nvContentPartPr>
            <p14:xfrm>
              <a:off x="7635549" y="2107543"/>
              <a:ext cx="3594960" cy="2472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A8CC584-E5C3-0DB7-5F0C-CF7C347C06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6549" y="2098544"/>
                <a:ext cx="3612600" cy="2489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AC1FDCE-9617-403E-D46B-85480D6DFA7C}"/>
                  </a:ext>
                </a:extLst>
              </p14:cNvPr>
              <p14:cNvContentPartPr/>
              <p14:nvPr/>
            </p14:nvContentPartPr>
            <p14:xfrm>
              <a:off x="9013269" y="2596423"/>
              <a:ext cx="213840" cy="343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AC1FDCE-9617-403E-D46B-85480D6DFA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4269" y="2587414"/>
                <a:ext cx="231480" cy="36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B1D8D5-5E75-E660-E871-DA587A767FD7}"/>
                  </a:ext>
                </a:extLst>
              </p14:cNvPr>
              <p14:cNvContentPartPr/>
              <p14:nvPr/>
            </p14:nvContentPartPr>
            <p14:xfrm>
              <a:off x="7671909" y="2083783"/>
              <a:ext cx="3528360" cy="2511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B1D8D5-5E75-E660-E871-DA587A767F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62909" y="2074783"/>
                <a:ext cx="3546000" cy="25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047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C3614-EF6F-1859-C6DB-29C4A962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1940-8CB8-CD2D-0F92-16C758F7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ira Sans SemiBold"/>
              </a:rPr>
              <a:t>Waarom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wel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AuthZEN</a:t>
            </a:r>
            <a:r>
              <a:rPr lang="en-US">
                <a:latin typeface="Fira Sans SemiBold"/>
              </a:rPr>
              <a:t>?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C7E680-4F21-0ABD-A462-DE44927B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Fira Sans"/>
              </a:rPr>
              <a:t>AuthZEN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standaardiseert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alleen</a:t>
            </a:r>
            <a:r>
              <a:rPr lang="en-US">
                <a:latin typeface="Fira Sans"/>
              </a:rPr>
              <a:t> de PDP interface met de PEP. </a:t>
            </a:r>
          </a:p>
          <a:p>
            <a:r>
              <a:rPr lang="en-US" err="1">
                <a:latin typeface="Fira Sans"/>
              </a:rPr>
              <a:t>Keuze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policy taal </a:t>
            </a:r>
            <a:r>
              <a:rPr lang="en-US" err="1">
                <a:latin typeface="Fira Sans"/>
              </a:rPr>
              <a:t>wordt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vrij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gelaten</a:t>
            </a:r>
            <a:r>
              <a:rPr lang="en-US">
                <a:latin typeface="Fira Sans"/>
              </a:rPr>
              <a:t>.</a:t>
            </a:r>
          </a:p>
          <a:p>
            <a:r>
              <a:rPr lang="en-US">
                <a:latin typeface="Fira Sans"/>
              </a:rPr>
              <a:t>Elk </a:t>
            </a:r>
            <a:r>
              <a:rPr lang="en-US" err="1">
                <a:latin typeface="Fira Sans"/>
              </a:rPr>
              <a:t>toegangsverzoek</a:t>
            </a:r>
            <a:r>
              <a:rPr lang="en-US">
                <a:latin typeface="Fira Sans"/>
              </a:rPr>
              <a:t> is </a:t>
            </a:r>
            <a:r>
              <a:rPr lang="en-US" err="1">
                <a:latin typeface="Fira Sans"/>
              </a:rPr>
              <a:t>samen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te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vatten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dus</a:t>
            </a:r>
            <a:r>
              <a:rPr lang="en-US">
                <a:latin typeface="Fira Sans"/>
              </a:rPr>
              <a:t> de </a:t>
            </a:r>
            <a:r>
              <a:rPr lang="en-US" err="1">
                <a:latin typeface="Fira Sans"/>
              </a:rPr>
              <a:t>reikwijdte</a:t>
            </a:r>
            <a:r>
              <a:rPr lang="en-US">
                <a:latin typeface="Fira Sans"/>
              </a:rPr>
              <a:t> is maximal</a:t>
            </a:r>
          </a:p>
          <a:p>
            <a:r>
              <a:rPr lang="en-US" err="1">
                <a:latin typeface="Fira Sans"/>
              </a:rPr>
              <a:t>Maakt</a:t>
            </a:r>
            <a:r>
              <a:rPr lang="en-US">
                <a:latin typeface="Fira Sans"/>
              </a:rPr>
              <a:t> het </a:t>
            </a:r>
            <a:r>
              <a:rPr lang="en-US" err="1">
                <a:latin typeface="Fira Sans"/>
              </a:rPr>
              <a:t>wisselen</a:t>
            </a:r>
            <a:r>
              <a:rPr lang="en-US">
                <a:latin typeface="Fira Sans"/>
              </a:rPr>
              <a:t> van </a:t>
            </a:r>
            <a:r>
              <a:rPr lang="en-US" err="1">
                <a:latin typeface="Fira Sans"/>
              </a:rPr>
              <a:t>leverancier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relatief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laagdrempelig</a:t>
            </a:r>
            <a:endParaRPr lang="en-US">
              <a:latin typeface="Fira San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73CB67F-79FA-5261-B40E-DF806CAE6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58C8D8-360C-ABD0-B182-F42FF0E73797}"/>
              </a:ext>
            </a:extLst>
          </p:cNvPr>
          <p:cNvGrpSpPr/>
          <p:nvPr/>
        </p:nvGrpSpPr>
        <p:grpSpPr>
          <a:xfrm>
            <a:off x="7072156" y="3330551"/>
            <a:ext cx="1177467" cy="934424"/>
            <a:chOff x="7072156" y="3330551"/>
            <a:chExt cx="1177467" cy="934424"/>
          </a:xfrm>
        </p:grpSpPr>
        <p:sp>
          <p:nvSpPr>
            <p:cNvPr id="4" name="Vrije vorm 12">
              <a:extLst>
                <a:ext uri="{FF2B5EF4-FFF2-40B4-BE49-F238E27FC236}">
                  <a16:creationId xmlns:a16="http://schemas.microsoft.com/office/drawing/2014/main" id="{7D63D31D-BB50-7CA8-0C80-826D5E33E45B}"/>
                </a:ext>
              </a:extLst>
            </p:cNvPr>
            <p:cNvSpPr/>
            <p:nvPr/>
          </p:nvSpPr>
          <p:spPr>
            <a:xfrm>
              <a:off x="7088269" y="3330552"/>
              <a:ext cx="1161354" cy="934423"/>
            </a:xfrm>
            <a:custGeom>
              <a:avLst/>
              <a:gdLst>
                <a:gd name="connsiteX0" fmla="*/ 540630 w 1161354"/>
                <a:gd name="connsiteY0" fmla="*/ 6674 h 934423"/>
                <a:gd name="connsiteX1" fmla="*/ 480560 w 1161354"/>
                <a:gd name="connsiteY1" fmla="*/ 0 h 934423"/>
                <a:gd name="connsiteX2" fmla="*/ 407141 w 1161354"/>
                <a:gd name="connsiteY2" fmla="*/ 6674 h 934423"/>
                <a:gd name="connsiteX3" fmla="*/ 387118 w 1161354"/>
                <a:gd name="connsiteY3" fmla="*/ 13349 h 934423"/>
                <a:gd name="connsiteX4" fmla="*/ 260303 w 1161354"/>
                <a:gd name="connsiteY4" fmla="*/ 66744 h 934423"/>
                <a:gd name="connsiteX5" fmla="*/ 233605 w 1161354"/>
                <a:gd name="connsiteY5" fmla="*/ 86768 h 934423"/>
                <a:gd name="connsiteX6" fmla="*/ 160186 w 1161354"/>
                <a:gd name="connsiteY6" fmla="*/ 140163 h 934423"/>
                <a:gd name="connsiteX7" fmla="*/ 113465 w 1161354"/>
                <a:gd name="connsiteY7" fmla="*/ 186884 h 934423"/>
                <a:gd name="connsiteX8" fmla="*/ 93442 w 1161354"/>
                <a:gd name="connsiteY8" fmla="*/ 220257 h 934423"/>
                <a:gd name="connsiteX9" fmla="*/ 53395 w 1161354"/>
                <a:gd name="connsiteY9" fmla="*/ 280327 h 934423"/>
                <a:gd name="connsiteX10" fmla="*/ 40046 w 1161354"/>
                <a:gd name="connsiteY10" fmla="*/ 320374 h 934423"/>
                <a:gd name="connsiteX11" fmla="*/ 26697 w 1161354"/>
                <a:gd name="connsiteY11" fmla="*/ 353746 h 934423"/>
                <a:gd name="connsiteX12" fmla="*/ 13349 w 1161354"/>
                <a:gd name="connsiteY12" fmla="*/ 393793 h 934423"/>
                <a:gd name="connsiteX13" fmla="*/ 0 w 1161354"/>
                <a:gd name="connsiteY13" fmla="*/ 473886 h 934423"/>
                <a:gd name="connsiteX14" fmla="*/ 13349 w 1161354"/>
                <a:gd name="connsiteY14" fmla="*/ 667445 h 934423"/>
                <a:gd name="connsiteX15" fmla="*/ 46721 w 1161354"/>
                <a:gd name="connsiteY15" fmla="*/ 734190 h 934423"/>
                <a:gd name="connsiteX16" fmla="*/ 66744 w 1161354"/>
                <a:gd name="connsiteY16" fmla="*/ 760887 h 934423"/>
                <a:gd name="connsiteX17" fmla="*/ 120140 w 1161354"/>
                <a:gd name="connsiteY17" fmla="*/ 814283 h 934423"/>
                <a:gd name="connsiteX18" fmla="*/ 193559 w 1161354"/>
                <a:gd name="connsiteY18" fmla="*/ 854330 h 934423"/>
                <a:gd name="connsiteX19" fmla="*/ 266978 w 1161354"/>
                <a:gd name="connsiteY19" fmla="*/ 887702 h 934423"/>
                <a:gd name="connsiteX20" fmla="*/ 360420 w 1161354"/>
                <a:gd name="connsiteY20" fmla="*/ 914400 h 934423"/>
                <a:gd name="connsiteX21" fmla="*/ 407141 w 1161354"/>
                <a:gd name="connsiteY21" fmla="*/ 927749 h 934423"/>
                <a:gd name="connsiteX22" fmla="*/ 500584 w 1161354"/>
                <a:gd name="connsiteY22" fmla="*/ 934423 h 934423"/>
                <a:gd name="connsiteX23" fmla="*/ 647422 w 1161354"/>
                <a:gd name="connsiteY23" fmla="*/ 927749 h 934423"/>
                <a:gd name="connsiteX24" fmla="*/ 734189 w 1161354"/>
                <a:gd name="connsiteY24" fmla="*/ 914400 h 934423"/>
                <a:gd name="connsiteX25" fmla="*/ 800934 w 1161354"/>
                <a:gd name="connsiteY25" fmla="*/ 887702 h 934423"/>
                <a:gd name="connsiteX26" fmla="*/ 827632 w 1161354"/>
                <a:gd name="connsiteY26" fmla="*/ 874353 h 934423"/>
                <a:gd name="connsiteX27" fmla="*/ 861004 w 1161354"/>
                <a:gd name="connsiteY27" fmla="*/ 861004 h 934423"/>
                <a:gd name="connsiteX28" fmla="*/ 887702 w 1161354"/>
                <a:gd name="connsiteY28" fmla="*/ 840981 h 934423"/>
                <a:gd name="connsiteX29" fmla="*/ 914400 w 1161354"/>
                <a:gd name="connsiteY29" fmla="*/ 827632 h 934423"/>
                <a:gd name="connsiteX30" fmla="*/ 974470 w 1161354"/>
                <a:gd name="connsiteY30" fmla="*/ 780911 h 934423"/>
                <a:gd name="connsiteX31" fmla="*/ 1061238 w 1161354"/>
                <a:gd name="connsiteY31" fmla="*/ 707492 h 934423"/>
                <a:gd name="connsiteX32" fmla="*/ 1101284 w 1161354"/>
                <a:gd name="connsiteY32" fmla="*/ 640747 h 934423"/>
                <a:gd name="connsiteX33" fmla="*/ 1121308 w 1161354"/>
                <a:gd name="connsiteY33" fmla="*/ 580677 h 934423"/>
                <a:gd name="connsiteX34" fmla="*/ 1148005 w 1161354"/>
                <a:gd name="connsiteY34" fmla="*/ 460537 h 934423"/>
                <a:gd name="connsiteX35" fmla="*/ 1161354 w 1161354"/>
                <a:gd name="connsiteY35" fmla="*/ 387118 h 934423"/>
                <a:gd name="connsiteX36" fmla="*/ 1154680 w 1161354"/>
                <a:gd name="connsiteY36" fmla="*/ 320374 h 934423"/>
                <a:gd name="connsiteX37" fmla="*/ 1101284 w 1161354"/>
                <a:gd name="connsiteY37" fmla="*/ 220257 h 934423"/>
                <a:gd name="connsiteX38" fmla="*/ 994493 w 1161354"/>
                <a:gd name="connsiteY38" fmla="*/ 100117 h 934423"/>
                <a:gd name="connsiteX39" fmla="*/ 914400 w 1161354"/>
                <a:gd name="connsiteY39" fmla="*/ 60070 h 934423"/>
                <a:gd name="connsiteX40" fmla="*/ 714166 w 1161354"/>
                <a:gd name="connsiteY40" fmla="*/ 33372 h 934423"/>
                <a:gd name="connsiteX41" fmla="*/ 513932 w 1161354"/>
                <a:gd name="connsiteY41" fmla="*/ 46721 h 934423"/>
                <a:gd name="connsiteX42" fmla="*/ 473886 w 1161354"/>
                <a:gd name="connsiteY42" fmla="*/ 53395 h 934423"/>
                <a:gd name="connsiteX43" fmla="*/ 407141 w 1161354"/>
                <a:gd name="connsiteY43" fmla="*/ 80093 h 934423"/>
                <a:gd name="connsiteX44" fmla="*/ 373769 w 1161354"/>
                <a:gd name="connsiteY44" fmla="*/ 93442 h 934423"/>
                <a:gd name="connsiteX45" fmla="*/ 307024 w 1161354"/>
                <a:gd name="connsiteY45" fmla="*/ 146838 h 934423"/>
                <a:gd name="connsiteX46" fmla="*/ 273652 w 1161354"/>
                <a:gd name="connsiteY46" fmla="*/ 220257 h 934423"/>
                <a:gd name="connsiteX47" fmla="*/ 280327 w 1161354"/>
                <a:gd name="connsiteY47" fmla="*/ 340397 h 934423"/>
                <a:gd name="connsiteX48" fmla="*/ 287001 w 1161354"/>
                <a:gd name="connsiteY48" fmla="*/ 360420 h 93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161354" h="934423" extrusionOk="0">
                  <a:moveTo>
                    <a:pt x="540630" y="6674"/>
                  </a:moveTo>
                  <a:cubicBezTo>
                    <a:pt x="520074" y="4120"/>
                    <a:pt x="500110" y="224"/>
                    <a:pt x="480560" y="0"/>
                  </a:cubicBezTo>
                  <a:cubicBezTo>
                    <a:pt x="461765" y="1217"/>
                    <a:pt x="429030" y="3277"/>
                    <a:pt x="407141" y="6674"/>
                  </a:cubicBezTo>
                  <a:cubicBezTo>
                    <a:pt x="399382" y="8445"/>
                    <a:pt x="393747" y="12169"/>
                    <a:pt x="387118" y="13349"/>
                  </a:cubicBezTo>
                  <a:cubicBezTo>
                    <a:pt x="315093" y="28078"/>
                    <a:pt x="386097" y="7589"/>
                    <a:pt x="260303" y="66744"/>
                  </a:cubicBezTo>
                  <a:cubicBezTo>
                    <a:pt x="251175" y="72010"/>
                    <a:pt x="244367" y="78137"/>
                    <a:pt x="233605" y="86768"/>
                  </a:cubicBezTo>
                  <a:cubicBezTo>
                    <a:pt x="153191" y="119117"/>
                    <a:pt x="224864" y="80302"/>
                    <a:pt x="160186" y="140163"/>
                  </a:cubicBezTo>
                  <a:cubicBezTo>
                    <a:pt x="143680" y="151657"/>
                    <a:pt x="121849" y="172094"/>
                    <a:pt x="113465" y="186884"/>
                  </a:cubicBezTo>
                  <a:cubicBezTo>
                    <a:pt x="107030" y="198142"/>
                    <a:pt x="104286" y="210340"/>
                    <a:pt x="93442" y="220257"/>
                  </a:cubicBezTo>
                  <a:cubicBezTo>
                    <a:pt x="73776" y="246331"/>
                    <a:pt x="68228" y="250662"/>
                    <a:pt x="53395" y="280327"/>
                  </a:cubicBezTo>
                  <a:cubicBezTo>
                    <a:pt x="48626" y="294707"/>
                    <a:pt x="45032" y="308982"/>
                    <a:pt x="40046" y="320374"/>
                  </a:cubicBezTo>
                  <a:cubicBezTo>
                    <a:pt x="37230" y="333603"/>
                    <a:pt x="32379" y="344431"/>
                    <a:pt x="26697" y="353746"/>
                  </a:cubicBezTo>
                  <a:cubicBezTo>
                    <a:pt x="23809" y="365288"/>
                    <a:pt x="16673" y="378777"/>
                    <a:pt x="13349" y="393793"/>
                  </a:cubicBezTo>
                  <a:cubicBezTo>
                    <a:pt x="7478" y="420214"/>
                    <a:pt x="0" y="473886"/>
                    <a:pt x="0" y="473886"/>
                  </a:cubicBezTo>
                  <a:cubicBezTo>
                    <a:pt x="-8362" y="488383"/>
                    <a:pt x="-6332" y="606902"/>
                    <a:pt x="13349" y="667445"/>
                  </a:cubicBezTo>
                  <a:cubicBezTo>
                    <a:pt x="21461" y="687725"/>
                    <a:pt x="26645" y="714929"/>
                    <a:pt x="46721" y="734190"/>
                  </a:cubicBezTo>
                  <a:cubicBezTo>
                    <a:pt x="52235" y="744618"/>
                    <a:pt x="60115" y="753347"/>
                    <a:pt x="66744" y="760887"/>
                  </a:cubicBezTo>
                  <a:cubicBezTo>
                    <a:pt x="83712" y="780418"/>
                    <a:pt x="99186" y="800959"/>
                    <a:pt x="120140" y="814283"/>
                  </a:cubicBezTo>
                  <a:cubicBezTo>
                    <a:pt x="189483" y="887034"/>
                    <a:pt x="95874" y="802840"/>
                    <a:pt x="193559" y="854330"/>
                  </a:cubicBezTo>
                  <a:cubicBezTo>
                    <a:pt x="246015" y="887930"/>
                    <a:pt x="206170" y="873276"/>
                    <a:pt x="266978" y="887702"/>
                  </a:cubicBezTo>
                  <a:cubicBezTo>
                    <a:pt x="299350" y="889325"/>
                    <a:pt x="324990" y="905259"/>
                    <a:pt x="360420" y="914400"/>
                  </a:cubicBezTo>
                  <a:cubicBezTo>
                    <a:pt x="377563" y="920201"/>
                    <a:pt x="390396" y="928372"/>
                    <a:pt x="407141" y="927749"/>
                  </a:cubicBezTo>
                  <a:cubicBezTo>
                    <a:pt x="429082" y="924236"/>
                    <a:pt x="468046" y="932948"/>
                    <a:pt x="500584" y="934423"/>
                  </a:cubicBezTo>
                  <a:cubicBezTo>
                    <a:pt x="551902" y="940187"/>
                    <a:pt x="599591" y="930811"/>
                    <a:pt x="647422" y="927749"/>
                  </a:cubicBezTo>
                  <a:cubicBezTo>
                    <a:pt x="664625" y="926177"/>
                    <a:pt x="718952" y="918133"/>
                    <a:pt x="734189" y="914400"/>
                  </a:cubicBezTo>
                  <a:cubicBezTo>
                    <a:pt x="752130" y="904026"/>
                    <a:pt x="774261" y="901846"/>
                    <a:pt x="800934" y="887702"/>
                  </a:cubicBezTo>
                  <a:cubicBezTo>
                    <a:pt x="808987" y="886119"/>
                    <a:pt x="820183" y="876432"/>
                    <a:pt x="827632" y="874353"/>
                  </a:cubicBezTo>
                  <a:cubicBezTo>
                    <a:pt x="839417" y="870263"/>
                    <a:pt x="851220" y="866410"/>
                    <a:pt x="861004" y="861004"/>
                  </a:cubicBezTo>
                  <a:cubicBezTo>
                    <a:pt x="870360" y="858871"/>
                    <a:pt x="878963" y="843850"/>
                    <a:pt x="887702" y="840981"/>
                  </a:cubicBezTo>
                  <a:cubicBezTo>
                    <a:pt x="895152" y="835676"/>
                    <a:pt x="908474" y="833940"/>
                    <a:pt x="914400" y="827632"/>
                  </a:cubicBezTo>
                  <a:cubicBezTo>
                    <a:pt x="939955" y="811949"/>
                    <a:pt x="951716" y="800900"/>
                    <a:pt x="974470" y="780911"/>
                  </a:cubicBezTo>
                  <a:cubicBezTo>
                    <a:pt x="1009050" y="762292"/>
                    <a:pt x="1042449" y="746163"/>
                    <a:pt x="1061238" y="707492"/>
                  </a:cubicBezTo>
                  <a:cubicBezTo>
                    <a:pt x="1088256" y="656168"/>
                    <a:pt x="1075379" y="671793"/>
                    <a:pt x="1101284" y="640747"/>
                  </a:cubicBezTo>
                  <a:cubicBezTo>
                    <a:pt x="1094925" y="554547"/>
                    <a:pt x="1098809" y="701177"/>
                    <a:pt x="1121308" y="580677"/>
                  </a:cubicBezTo>
                  <a:cubicBezTo>
                    <a:pt x="1130894" y="552088"/>
                    <a:pt x="1142542" y="499169"/>
                    <a:pt x="1148005" y="460537"/>
                  </a:cubicBezTo>
                  <a:cubicBezTo>
                    <a:pt x="1162021" y="416042"/>
                    <a:pt x="1155862" y="441376"/>
                    <a:pt x="1161354" y="387118"/>
                  </a:cubicBezTo>
                  <a:cubicBezTo>
                    <a:pt x="1159345" y="365629"/>
                    <a:pt x="1162592" y="343784"/>
                    <a:pt x="1154680" y="320374"/>
                  </a:cubicBezTo>
                  <a:cubicBezTo>
                    <a:pt x="1147552" y="291896"/>
                    <a:pt x="1108833" y="239942"/>
                    <a:pt x="1101284" y="220257"/>
                  </a:cubicBezTo>
                  <a:cubicBezTo>
                    <a:pt x="1075155" y="170345"/>
                    <a:pt x="1043659" y="135448"/>
                    <a:pt x="994493" y="100117"/>
                  </a:cubicBezTo>
                  <a:cubicBezTo>
                    <a:pt x="967891" y="91115"/>
                    <a:pt x="943482" y="70243"/>
                    <a:pt x="914400" y="60070"/>
                  </a:cubicBezTo>
                  <a:cubicBezTo>
                    <a:pt x="854410" y="44786"/>
                    <a:pt x="772367" y="41511"/>
                    <a:pt x="714166" y="33372"/>
                  </a:cubicBezTo>
                  <a:cubicBezTo>
                    <a:pt x="638328" y="39161"/>
                    <a:pt x="603168" y="34474"/>
                    <a:pt x="513932" y="46721"/>
                  </a:cubicBezTo>
                  <a:cubicBezTo>
                    <a:pt x="500747" y="47822"/>
                    <a:pt x="487044" y="48426"/>
                    <a:pt x="473886" y="53395"/>
                  </a:cubicBezTo>
                  <a:cubicBezTo>
                    <a:pt x="451263" y="59612"/>
                    <a:pt x="428596" y="75132"/>
                    <a:pt x="407141" y="80093"/>
                  </a:cubicBezTo>
                  <a:cubicBezTo>
                    <a:pt x="393747" y="82110"/>
                    <a:pt x="385376" y="87771"/>
                    <a:pt x="373769" y="93442"/>
                  </a:cubicBezTo>
                  <a:cubicBezTo>
                    <a:pt x="351037" y="122659"/>
                    <a:pt x="322372" y="130994"/>
                    <a:pt x="307024" y="146838"/>
                  </a:cubicBezTo>
                  <a:cubicBezTo>
                    <a:pt x="300069" y="167883"/>
                    <a:pt x="277412" y="191091"/>
                    <a:pt x="273652" y="220257"/>
                  </a:cubicBezTo>
                  <a:cubicBezTo>
                    <a:pt x="266179" y="256303"/>
                    <a:pt x="278465" y="304243"/>
                    <a:pt x="280327" y="340397"/>
                  </a:cubicBezTo>
                  <a:cubicBezTo>
                    <a:pt x="280994" y="347401"/>
                    <a:pt x="287001" y="360419"/>
                    <a:pt x="287001" y="3604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540630 w 1161354"/>
                        <a:gd name="connsiteY0" fmla="*/ 6674 h 934423"/>
                        <a:gd name="connsiteX1" fmla="*/ 480560 w 1161354"/>
                        <a:gd name="connsiteY1" fmla="*/ 0 h 934423"/>
                        <a:gd name="connsiteX2" fmla="*/ 407141 w 1161354"/>
                        <a:gd name="connsiteY2" fmla="*/ 6674 h 934423"/>
                        <a:gd name="connsiteX3" fmla="*/ 387118 w 1161354"/>
                        <a:gd name="connsiteY3" fmla="*/ 13349 h 934423"/>
                        <a:gd name="connsiteX4" fmla="*/ 260303 w 1161354"/>
                        <a:gd name="connsiteY4" fmla="*/ 66744 h 934423"/>
                        <a:gd name="connsiteX5" fmla="*/ 233605 w 1161354"/>
                        <a:gd name="connsiteY5" fmla="*/ 86768 h 934423"/>
                        <a:gd name="connsiteX6" fmla="*/ 160186 w 1161354"/>
                        <a:gd name="connsiteY6" fmla="*/ 140163 h 934423"/>
                        <a:gd name="connsiteX7" fmla="*/ 113465 w 1161354"/>
                        <a:gd name="connsiteY7" fmla="*/ 186884 h 934423"/>
                        <a:gd name="connsiteX8" fmla="*/ 93442 w 1161354"/>
                        <a:gd name="connsiteY8" fmla="*/ 220257 h 934423"/>
                        <a:gd name="connsiteX9" fmla="*/ 53395 w 1161354"/>
                        <a:gd name="connsiteY9" fmla="*/ 280327 h 934423"/>
                        <a:gd name="connsiteX10" fmla="*/ 40046 w 1161354"/>
                        <a:gd name="connsiteY10" fmla="*/ 320374 h 934423"/>
                        <a:gd name="connsiteX11" fmla="*/ 26697 w 1161354"/>
                        <a:gd name="connsiteY11" fmla="*/ 353746 h 934423"/>
                        <a:gd name="connsiteX12" fmla="*/ 13349 w 1161354"/>
                        <a:gd name="connsiteY12" fmla="*/ 393793 h 934423"/>
                        <a:gd name="connsiteX13" fmla="*/ 0 w 1161354"/>
                        <a:gd name="connsiteY13" fmla="*/ 473886 h 934423"/>
                        <a:gd name="connsiteX14" fmla="*/ 13349 w 1161354"/>
                        <a:gd name="connsiteY14" fmla="*/ 667445 h 934423"/>
                        <a:gd name="connsiteX15" fmla="*/ 46721 w 1161354"/>
                        <a:gd name="connsiteY15" fmla="*/ 734190 h 934423"/>
                        <a:gd name="connsiteX16" fmla="*/ 66744 w 1161354"/>
                        <a:gd name="connsiteY16" fmla="*/ 760887 h 934423"/>
                        <a:gd name="connsiteX17" fmla="*/ 120140 w 1161354"/>
                        <a:gd name="connsiteY17" fmla="*/ 814283 h 934423"/>
                        <a:gd name="connsiteX18" fmla="*/ 193559 w 1161354"/>
                        <a:gd name="connsiteY18" fmla="*/ 854330 h 934423"/>
                        <a:gd name="connsiteX19" fmla="*/ 266978 w 1161354"/>
                        <a:gd name="connsiteY19" fmla="*/ 887702 h 934423"/>
                        <a:gd name="connsiteX20" fmla="*/ 360420 w 1161354"/>
                        <a:gd name="connsiteY20" fmla="*/ 914400 h 934423"/>
                        <a:gd name="connsiteX21" fmla="*/ 407141 w 1161354"/>
                        <a:gd name="connsiteY21" fmla="*/ 927749 h 934423"/>
                        <a:gd name="connsiteX22" fmla="*/ 500584 w 1161354"/>
                        <a:gd name="connsiteY22" fmla="*/ 934423 h 934423"/>
                        <a:gd name="connsiteX23" fmla="*/ 647422 w 1161354"/>
                        <a:gd name="connsiteY23" fmla="*/ 927749 h 934423"/>
                        <a:gd name="connsiteX24" fmla="*/ 734189 w 1161354"/>
                        <a:gd name="connsiteY24" fmla="*/ 914400 h 934423"/>
                        <a:gd name="connsiteX25" fmla="*/ 800934 w 1161354"/>
                        <a:gd name="connsiteY25" fmla="*/ 887702 h 934423"/>
                        <a:gd name="connsiteX26" fmla="*/ 827632 w 1161354"/>
                        <a:gd name="connsiteY26" fmla="*/ 874353 h 934423"/>
                        <a:gd name="connsiteX27" fmla="*/ 861004 w 1161354"/>
                        <a:gd name="connsiteY27" fmla="*/ 861004 h 934423"/>
                        <a:gd name="connsiteX28" fmla="*/ 887702 w 1161354"/>
                        <a:gd name="connsiteY28" fmla="*/ 840981 h 934423"/>
                        <a:gd name="connsiteX29" fmla="*/ 914400 w 1161354"/>
                        <a:gd name="connsiteY29" fmla="*/ 827632 h 934423"/>
                        <a:gd name="connsiteX30" fmla="*/ 974470 w 1161354"/>
                        <a:gd name="connsiteY30" fmla="*/ 780911 h 934423"/>
                        <a:gd name="connsiteX31" fmla="*/ 1061238 w 1161354"/>
                        <a:gd name="connsiteY31" fmla="*/ 707492 h 934423"/>
                        <a:gd name="connsiteX32" fmla="*/ 1101284 w 1161354"/>
                        <a:gd name="connsiteY32" fmla="*/ 640747 h 934423"/>
                        <a:gd name="connsiteX33" fmla="*/ 1121308 w 1161354"/>
                        <a:gd name="connsiteY33" fmla="*/ 580677 h 934423"/>
                        <a:gd name="connsiteX34" fmla="*/ 1148005 w 1161354"/>
                        <a:gd name="connsiteY34" fmla="*/ 460537 h 934423"/>
                        <a:gd name="connsiteX35" fmla="*/ 1161354 w 1161354"/>
                        <a:gd name="connsiteY35" fmla="*/ 387118 h 934423"/>
                        <a:gd name="connsiteX36" fmla="*/ 1154680 w 1161354"/>
                        <a:gd name="connsiteY36" fmla="*/ 320374 h 934423"/>
                        <a:gd name="connsiteX37" fmla="*/ 1101284 w 1161354"/>
                        <a:gd name="connsiteY37" fmla="*/ 220257 h 934423"/>
                        <a:gd name="connsiteX38" fmla="*/ 994493 w 1161354"/>
                        <a:gd name="connsiteY38" fmla="*/ 100117 h 934423"/>
                        <a:gd name="connsiteX39" fmla="*/ 914400 w 1161354"/>
                        <a:gd name="connsiteY39" fmla="*/ 60070 h 934423"/>
                        <a:gd name="connsiteX40" fmla="*/ 714166 w 1161354"/>
                        <a:gd name="connsiteY40" fmla="*/ 33372 h 934423"/>
                        <a:gd name="connsiteX41" fmla="*/ 513932 w 1161354"/>
                        <a:gd name="connsiteY41" fmla="*/ 46721 h 934423"/>
                        <a:gd name="connsiteX42" fmla="*/ 473886 w 1161354"/>
                        <a:gd name="connsiteY42" fmla="*/ 53395 h 934423"/>
                        <a:gd name="connsiteX43" fmla="*/ 407141 w 1161354"/>
                        <a:gd name="connsiteY43" fmla="*/ 80093 h 934423"/>
                        <a:gd name="connsiteX44" fmla="*/ 373769 w 1161354"/>
                        <a:gd name="connsiteY44" fmla="*/ 93442 h 934423"/>
                        <a:gd name="connsiteX45" fmla="*/ 307024 w 1161354"/>
                        <a:gd name="connsiteY45" fmla="*/ 146838 h 934423"/>
                        <a:gd name="connsiteX46" fmla="*/ 273652 w 1161354"/>
                        <a:gd name="connsiteY46" fmla="*/ 220257 h 934423"/>
                        <a:gd name="connsiteX47" fmla="*/ 280327 w 1161354"/>
                        <a:gd name="connsiteY47" fmla="*/ 340397 h 934423"/>
                        <a:gd name="connsiteX48" fmla="*/ 287001 w 1161354"/>
                        <a:gd name="connsiteY48" fmla="*/ 360420 h 9344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</a:cxnLst>
                      <a:rect l="l" t="t" r="r" b="b"/>
                      <a:pathLst>
                        <a:path w="1161354" h="934423">
                          <a:moveTo>
                            <a:pt x="540630" y="6674"/>
                          </a:moveTo>
                          <a:cubicBezTo>
                            <a:pt x="520607" y="4449"/>
                            <a:pt x="500707" y="0"/>
                            <a:pt x="480560" y="0"/>
                          </a:cubicBezTo>
                          <a:cubicBezTo>
                            <a:pt x="455986" y="0"/>
                            <a:pt x="431468" y="3199"/>
                            <a:pt x="407141" y="6674"/>
                          </a:cubicBezTo>
                          <a:cubicBezTo>
                            <a:pt x="400176" y="7669"/>
                            <a:pt x="393883" y="11416"/>
                            <a:pt x="387118" y="13349"/>
                          </a:cubicBezTo>
                          <a:cubicBezTo>
                            <a:pt x="322116" y="31921"/>
                            <a:pt x="379073" y="4233"/>
                            <a:pt x="260303" y="66744"/>
                          </a:cubicBezTo>
                          <a:cubicBezTo>
                            <a:pt x="250459" y="71925"/>
                            <a:pt x="243038" y="80872"/>
                            <a:pt x="233605" y="86768"/>
                          </a:cubicBezTo>
                          <a:cubicBezTo>
                            <a:pt x="176209" y="122642"/>
                            <a:pt x="239930" y="66117"/>
                            <a:pt x="160186" y="140163"/>
                          </a:cubicBezTo>
                          <a:cubicBezTo>
                            <a:pt x="144046" y="155149"/>
                            <a:pt x="124796" y="167998"/>
                            <a:pt x="113465" y="186884"/>
                          </a:cubicBezTo>
                          <a:cubicBezTo>
                            <a:pt x="106791" y="198008"/>
                            <a:pt x="100638" y="209463"/>
                            <a:pt x="93442" y="220257"/>
                          </a:cubicBezTo>
                          <a:cubicBezTo>
                            <a:pt x="75838" y="246664"/>
                            <a:pt x="67245" y="249858"/>
                            <a:pt x="53395" y="280327"/>
                          </a:cubicBezTo>
                          <a:cubicBezTo>
                            <a:pt x="47572" y="293137"/>
                            <a:pt x="44855" y="307150"/>
                            <a:pt x="40046" y="320374"/>
                          </a:cubicBezTo>
                          <a:cubicBezTo>
                            <a:pt x="35952" y="331634"/>
                            <a:pt x="30791" y="342486"/>
                            <a:pt x="26697" y="353746"/>
                          </a:cubicBezTo>
                          <a:cubicBezTo>
                            <a:pt x="21888" y="366970"/>
                            <a:pt x="16401" y="380057"/>
                            <a:pt x="13349" y="393793"/>
                          </a:cubicBezTo>
                          <a:cubicBezTo>
                            <a:pt x="7478" y="420214"/>
                            <a:pt x="0" y="473886"/>
                            <a:pt x="0" y="473886"/>
                          </a:cubicBezTo>
                          <a:cubicBezTo>
                            <a:pt x="631" y="489021"/>
                            <a:pt x="-2425" y="614866"/>
                            <a:pt x="13349" y="667445"/>
                          </a:cubicBezTo>
                          <a:cubicBezTo>
                            <a:pt x="21060" y="693150"/>
                            <a:pt x="31853" y="711888"/>
                            <a:pt x="46721" y="734190"/>
                          </a:cubicBezTo>
                          <a:cubicBezTo>
                            <a:pt x="52891" y="743446"/>
                            <a:pt x="59227" y="752687"/>
                            <a:pt x="66744" y="760887"/>
                          </a:cubicBezTo>
                          <a:cubicBezTo>
                            <a:pt x="83753" y="779442"/>
                            <a:pt x="98556" y="801333"/>
                            <a:pt x="120140" y="814283"/>
                          </a:cubicBezTo>
                          <a:cubicBezTo>
                            <a:pt x="203721" y="864431"/>
                            <a:pt x="98868" y="802680"/>
                            <a:pt x="193559" y="854330"/>
                          </a:cubicBezTo>
                          <a:cubicBezTo>
                            <a:pt x="242538" y="881046"/>
                            <a:pt x="210783" y="870843"/>
                            <a:pt x="266978" y="887702"/>
                          </a:cubicBezTo>
                          <a:cubicBezTo>
                            <a:pt x="298006" y="897010"/>
                            <a:pt x="329273" y="905501"/>
                            <a:pt x="360420" y="914400"/>
                          </a:cubicBezTo>
                          <a:cubicBezTo>
                            <a:pt x="375994" y="918850"/>
                            <a:pt x="390985" y="926595"/>
                            <a:pt x="407141" y="927749"/>
                          </a:cubicBezTo>
                          <a:lnTo>
                            <a:pt x="500584" y="934423"/>
                          </a:lnTo>
                          <a:cubicBezTo>
                            <a:pt x="549530" y="932198"/>
                            <a:pt x="598542" y="931120"/>
                            <a:pt x="647422" y="927749"/>
                          </a:cubicBezTo>
                          <a:cubicBezTo>
                            <a:pt x="662061" y="926739"/>
                            <a:pt x="717747" y="917140"/>
                            <a:pt x="734189" y="914400"/>
                          </a:cubicBezTo>
                          <a:cubicBezTo>
                            <a:pt x="756437" y="905501"/>
                            <a:pt x="778909" y="897141"/>
                            <a:pt x="800934" y="887702"/>
                          </a:cubicBezTo>
                          <a:cubicBezTo>
                            <a:pt x="810079" y="883783"/>
                            <a:pt x="818540" y="878394"/>
                            <a:pt x="827632" y="874353"/>
                          </a:cubicBezTo>
                          <a:cubicBezTo>
                            <a:pt x="838580" y="869487"/>
                            <a:pt x="850531" y="866822"/>
                            <a:pt x="861004" y="861004"/>
                          </a:cubicBezTo>
                          <a:cubicBezTo>
                            <a:pt x="870728" y="855602"/>
                            <a:pt x="878269" y="846877"/>
                            <a:pt x="887702" y="840981"/>
                          </a:cubicBezTo>
                          <a:cubicBezTo>
                            <a:pt x="896139" y="835708"/>
                            <a:pt x="906219" y="833295"/>
                            <a:pt x="914400" y="827632"/>
                          </a:cubicBezTo>
                          <a:cubicBezTo>
                            <a:pt x="935256" y="813193"/>
                            <a:pt x="952718" y="793962"/>
                            <a:pt x="974470" y="780911"/>
                          </a:cubicBezTo>
                          <a:cubicBezTo>
                            <a:pt x="1008393" y="760556"/>
                            <a:pt x="1039478" y="745574"/>
                            <a:pt x="1061238" y="707492"/>
                          </a:cubicBezTo>
                          <a:cubicBezTo>
                            <a:pt x="1091915" y="653806"/>
                            <a:pt x="1077986" y="675695"/>
                            <a:pt x="1101284" y="640747"/>
                          </a:cubicBezTo>
                          <a:cubicBezTo>
                            <a:pt x="1123698" y="551097"/>
                            <a:pt x="1087791" y="689605"/>
                            <a:pt x="1121308" y="580677"/>
                          </a:cubicBezTo>
                          <a:cubicBezTo>
                            <a:pt x="1132084" y="545657"/>
                            <a:pt x="1141047" y="495326"/>
                            <a:pt x="1148005" y="460537"/>
                          </a:cubicBezTo>
                          <a:cubicBezTo>
                            <a:pt x="1157339" y="413864"/>
                            <a:pt x="1152809" y="438392"/>
                            <a:pt x="1161354" y="387118"/>
                          </a:cubicBezTo>
                          <a:cubicBezTo>
                            <a:pt x="1159129" y="364870"/>
                            <a:pt x="1159065" y="342299"/>
                            <a:pt x="1154680" y="320374"/>
                          </a:cubicBezTo>
                          <a:cubicBezTo>
                            <a:pt x="1148934" y="291641"/>
                            <a:pt x="1110166" y="235060"/>
                            <a:pt x="1101284" y="220257"/>
                          </a:cubicBezTo>
                          <a:cubicBezTo>
                            <a:pt x="1073256" y="173543"/>
                            <a:pt x="1049325" y="127533"/>
                            <a:pt x="994493" y="100117"/>
                          </a:cubicBezTo>
                          <a:cubicBezTo>
                            <a:pt x="967795" y="86768"/>
                            <a:pt x="941910" y="71653"/>
                            <a:pt x="914400" y="60070"/>
                          </a:cubicBezTo>
                          <a:cubicBezTo>
                            <a:pt x="857225" y="35996"/>
                            <a:pt x="760348" y="37388"/>
                            <a:pt x="714166" y="33372"/>
                          </a:cubicBezTo>
                          <a:lnTo>
                            <a:pt x="513932" y="46721"/>
                          </a:lnTo>
                          <a:cubicBezTo>
                            <a:pt x="500446" y="47845"/>
                            <a:pt x="486803" y="49359"/>
                            <a:pt x="473886" y="53395"/>
                          </a:cubicBezTo>
                          <a:cubicBezTo>
                            <a:pt x="451015" y="60542"/>
                            <a:pt x="429389" y="71194"/>
                            <a:pt x="407141" y="80093"/>
                          </a:cubicBezTo>
                          <a:cubicBezTo>
                            <a:pt x="396017" y="84543"/>
                            <a:pt x="383125" y="85958"/>
                            <a:pt x="373769" y="93442"/>
                          </a:cubicBezTo>
                          <a:lnTo>
                            <a:pt x="307024" y="146838"/>
                          </a:lnTo>
                          <a:cubicBezTo>
                            <a:pt x="295900" y="171311"/>
                            <a:pt x="277325" y="193627"/>
                            <a:pt x="273652" y="220257"/>
                          </a:cubicBezTo>
                          <a:cubicBezTo>
                            <a:pt x="268172" y="259989"/>
                            <a:pt x="276524" y="300469"/>
                            <a:pt x="280327" y="340397"/>
                          </a:cubicBezTo>
                          <a:cubicBezTo>
                            <a:pt x="280994" y="347401"/>
                            <a:pt x="287001" y="360420"/>
                            <a:pt x="287001" y="360420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13">
              <a:extLst>
                <a:ext uri="{FF2B5EF4-FFF2-40B4-BE49-F238E27FC236}">
                  <a16:creationId xmlns:a16="http://schemas.microsoft.com/office/drawing/2014/main" id="{D2465D61-6161-0443-83CF-382BBBC334E4}"/>
                </a:ext>
              </a:extLst>
            </p:cNvPr>
            <p:cNvSpPr/>
            <p:nvPr/>
          </p:nvSpPr>
          <p:spPr>
            <a:xfrm rot="20581627">
              <a:off x="7072156" y="3330551"/>
              <a:ext cx="1161354" cy="934423"/>
            </a:xfrm>
            <a:custGeom>
              <a:avLst/>
              <a:gdLst>
                <a:gd name="connsiteX0" fmla="*/ 540630 w 1161354"/>
                <a:gd name="connsiteY0" fmla="*/ 6674 h 934423"/>
                <a:gd name="connsiteX1" fmla="*/ 480560 w 1161354"/>
                <a:gd name="connsiteY1" fmla="*/ 0 h 934423"/>
                <a:gd name="connsiteX2" fmla="*/ 407141 w 1161354"/>
                <a:gd name="connsiteY2" fmla="*/ 6674 h 934423"/>
                <a:gd name="connsiteX3" fmla="*/ 387118 w 1161354"/>
                <a:gd name="connsiteY3" fmla="*/ 13349 h 934423"/>
                <a:gd name="connsiteX4" fmla="*/ 260303 w 1161354"/>
                <a:gd name="connsiteY4" fmla="*/ 66744 h 934423"/>
                <a:gd name="connsiteX5" fmla="*/ 233605 w 1161354"/>
                <a:gd name="connsiteY5" fmla="*/ 86768 h 934423"/>
                <a:gd name="connsiteX6" fmla="*/ 160186 w 1161354"/>
                <a:gd name="connsiteY6" fmla="*/ 140163 h 934423"/>
                <a:gd name="connsiteX7" fmla="*/ 113465 w 1161354"/>
                <a:gd name="connsiteY7" fmla="*/ 186884 h 934423"/>
                <a:gd name="connsiteX8" fmla="*/ 93442 w 1161354"/>
                <a:gd name="connsiteY8" fmla="*/ 220257 h 934423"/>
                <a:gd name="connsiteX9" fmla="*/ 53395 w 1161354"/>
                <a:gd name="connsiteY9" fmla="*/ 280327 h 934423"/>
                <a:gd name="connsiteX10" fmla="*/ 40046 w 1161354"/>
                <a:gd name="connsiteY10" fmla="*/ 320374 h 934423"/>
                <a:gd name="connsiteX11" fmla="*/ 26697 w 1161354"/>
                <a:gd name="connsiteY11" fmla="*/ 353746 h 934423"/>
                <a:gd name="connsiteX12" fmla="*/ 13349 w 1161354"/>
                <a:gd name="connsiteY12" fmla="*/ 393793 h 934423"/>
                <a:gd name="connsiteX13" fmla="*/ 0 w 1161354"/>
                <a:gd name="connsiteY13" fmla="*/ 473886 h 934423"/>
                <a:gd name="connsiteX14" fmla="*/ 13349 w 1161354"/>
                <a:gd name="connsiteY14" fmla="*/ 667445 h 934423"/>
                <a:gd name="connsiteX15" fmla="*/ 46721 w 1161354"/>
                <a:gd name="connsiteY15" fmla="*/ 734190 h 934423"/>
                <a:gd name="connsiteX16" fmla="*/ 66744 w 1161354"/>
                <a:gd name="connsiteY16" fmla="*/ 760887 h 934423"/>
                <a:gd name="connsiteX17" fmla="*/ 120140 w 1161354"/>
                <a:gd name="connsiteY17" fmla="*/ 814283 h 934423"/>
                <a:gd name="connsiteX18" fmla="*/ 193559 w 1161354"/>
                <a:gd name="connsiteY18" fmla="*/ 854330 h 934423"/>
                <a:gd name="connsiteX19" fmla="*/ 266978 w 1161354"/>
                <a:gd name="connsiteY19" fmla="*/ 887702 h 934423"/>
                <a:gd name="connsiteX20" fmla="*/ 360420 w 1161354"/>
                <a:gd name="connsiteY20" fmla="*/ 914400 h 934423"/>
                <a:gd name="connsiteX21" fmla="*/ 407141 w 1161354"/>
                <a:gd name="connsiteY21" fmla="*/ 927749 h 934423"/>
                <a:gd name="connsiteX22" fmla="*/ 500584 w 1161354"/>
                <a:gd name="connsiteY22" fmla="*/ 934423 h 934423"/>
                <a:gd name="connsiteX23" fmla="*/ 647422 w 1161354"/>
                <a:gd name="connsiteY23" fmla="*/ 927749 h 934423"/>
                <a:gd name="connsiteX24" fmla="*/ 734189 w 1161354"/>
                <a:gd name="connsiteY24" fmla="*/ 914400 h 934423"/>
                <a:gd name="connsiteX25" fmla="*/ 800934 w 1161354"/>
                <a:gd name="connsiteY25" fmla="*/ 887702 h 934423"/>
                <a:gd name="connsiteX26" fmla="*/ 827632 w 1161354"/>
                <a:gd name="connsiteY26" fmla="*/ 874353 h 934423"/>
                <a:gd name="connsiteX27" fmla="*/ 861004 w 1161354"/>
                <a:gd name="connsiteY27" fmla="*/ 861004 h 934423"/>
                <a:gd name="connsiteX28" fmla="*/ 887702 w 1161354"/>
                <a:gd name="connsiteY28" fmla="*/ 840981 h 934423"/>
                <a:gd name="connsiteX29" fmla="*/ 914400 w 1161354"/>
                <a:gd name="connsiteY29" fmla="*/ 827632 h 934423"/>
                <a:gd name="connsiteX30" fmla="*/ 974470 w 1161354"/>
                <a:gd name="connsiteY30" fmla="*/ 780911 h 934423"/>
                <a:gd name="connsiteX31" fmla="*/ 1061238 w 1161354"/>
                <a:gd name="connsiteY31" fmla="*/ 707492 h 934423"/>
                <a:gd name="connsiteX32" fmla="*/ 1101284 w 1161354"/>
                <a:gd name="connsiteY32" fmla="*/ 640747 h 934423"/>
                <a:gd name="connsiteX33" fmla="*/ 1121308 w 1161354"/>
                <a:gd name="connsiteY33" fmla="*/ 580677 h 934423"/>
                <a:gd name="connsiteX34" fmla="*/ 1148005 w 1161354"/>
                <a:gd name="connsiteY34" fmla="*/ 460537 h 934423"/>
                <a:gd name="connsiteX35" fmla="*/ 1161354 w 1161354"/>
                <a:gd name="connsiteY35" fmla="*/ 387118 h 934423"/>
                <a:gd name="connsiteX36" fmla="*/ 1154680 w 1161354"/>
                <a:gd name="connsiteY36" fmla="*/ 320374 h 934423"/>
                <a:gd name="connsiteX37" fmla="*/ 1101284 w 1161354"/>
                <a:gd name="connsiteY37" fmla="*/ 220257 h 934423"/>
                <a:gd name="connsiteX38" fmla="*/ 994493 w 1161354"/>
                <a:gd name="connsiteY38" fmla="*/ 100117 h 934423"/>
                <a:gd name="connsiteX39" fmla="*/ 914400 w 1161354"/>
                <a:gd name="connsiteY39" fmla="*/ 60070 h 934423"/>
                <a:gd name="connsiteX40" fmla="*/ 714166 w 1161354"/>
                <a:gd name="connsiteY40" fmla="*/ 33372 h 934423"/>
                <a:gd name="connsiteX41" fmla="*/ 513932 w 1161354"/>
                <a:gd name="connsiteY41" fmla="*/ 46721 h 934423"/>
                <a:gd name="connsiteX42" fmla="*/ 473886 w 1161354"/>
                <a:gd name="connsiteY42" fmla="*/ 53395 h 934423"/>
                <a:gd name="connsiteX43" fmla="*/ 407141 w 1161354"/>
                <a:gd name="connsiteY43" fmla="*/ 80093 h 934423"/>
                <a:gd name="connsiteX44" fmla="*/ 373769 w 1161354"/>
                <a:gd name="connsiteY44" fmla="*/ 93442 h 934423"/>
                <a:gd name="connsiteX45" fmla="*/ 307024 w 1161354"/>
                <a:gd name="connsiteY45" fmla="*/ 146838 h 934423"/>
                <a:gd name="connsiteX46" fmla="*/ 273652 w 1161354"/>
                <a:gd name="connsiteY46" fmla="*/ 220257 h 934423"/>
                <a:gd name="connsiteX47" fmla="*/ 280327 w 1161354"/>
                <a:gd name="connsiteY47" fmla="*/ 340397 h 934423"/>
                <a:gd name="connsiteX48" fmla="*/ 287001 w 1161354"/>
                <a:gd name="connsiteY48" fmla="*/ 360420 h 93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161354" h="934423" extrusionOk="0">
                  <a:moveTo>
                    <a:pt x="540630" y="6674"/>
                  </a:moveTo>
                  <a:cubicBezTo>
                    <a:pt x="520074" y="4120"/>
                    <a:pt x="500110" y="224"/>
                    <a:pt x="480560" y="0"/>
                  </a:cubicBezTo>
                  <a:cubicBezTo>
                    <a:pt x="461765" y="1217"/>
                    <a:pt x="429030" y="3277"/>
                    <a:pt x="407141" y="6674"/>
                  </a:cubicBezTo>
                  <a:cubicBezTo>
                    <a:pt x="399382" y="8445"/>
                    <a:pt x="393747" y="12169"/>
                    <a:pt x="387118" y="13349"/>
                  </a:cubicBezTo>
                  <a:cubicBezTo>
                    <a:pt x="315093" y="28078"/>
                    <a:pt x="386097" y="7589"/>
                    <a:pt x="260303" y="66744"/>
                  </a:cubicBezTo>
                  <a:cubicBezTo>
                    <a:pt x="251175" y="72010"/>
                    <a:pt x="244367" y="78137"/>
                    <a:pt x="233605" y="86768"/>
                  </a:cubicBezTo>
                  <a:cubicBezTo>
                    <a:pt x="153191" y="119117"/>
                    <a:pt x="224864" y="80302"/>
                    <a:pt x="160186" y="140163"/>
                  </a:cubicBezTo>
                  <a:cubicBezTo>
                    <a:pt x="143680" y="151657"/>
                    <a:pt x="121849" y="172094"/>
                    <a:pt x="113465" y="186884"/>
                  </a:cubicBezTo>
                  <a:cubicBezTo>
                    <a:pt x="107030" y="198142"/>
                    <a:pt x="104286" y="210340"/>
                    <a:pt x="93442" y="220257"/>
                  </a:cubicBezTo>
                  <a:cubicBezTo>
                    <a:pt x="73776" y="246331"/>
                    <a:pt x="68228" y="250662"/>
                    <a:pt x="53395" y="280327"/>
                  </a:cubicBezTo>
                  <a:cubicBezTo>
                    <a:pt x="48626" y="294707"/>
                    <a:pt x="45032" y="308982"/>
                    <a:pt x="40046" y="320374"/>
                  </a:cubicBezTo>
                  <a:cubicBezTo>
                    <a:pt x="37230" y="333603"/>
                    <a:pt x="32379" y="344431"/>
                    <a:pt x="26697" y="353746"/>
                  </a:cubicBezTo>
                  <a:cubicBezTo>
                    <a:pt x="23809" y="365288"/>
                    <a:pt x="16673" y="378777"/>
                    <a:pt x="13349" y="393793"/>
                  </a:cubicBezTo>
                  <a:cubicBezTo>
                    <a:pt x="7478" y="420214"/>
                    <a:pt x="0" y="473886"/>
                    <a:pt x="0" y="473886"/>
                  </a:cubicBezTo>
                  <a:cubicBezTo>
                    <a:pt x="-8362" y="488383"/>
                    <a:pt x="-6332" y="606902"/>
                    <a:pt x="13349" y="667445"/>
                  </a:cubicBezTo>
                  <a:cubicBezTo>
                    <a:pt x="21461" y="687725"/>
                    <a:pt x="26645" y="714929"/>
                    <a:pt x="46721" y="734190"/>
                  </a:cubicBezTo>
                  <a:cubicBezTo>
                    <a:pt x="52235" y="744618"/>
                    <a:pt x="60115" y="753347"/>
                    <a:pt x="66744" y="760887"/>
                  </a:cubicBezTo>
                  <a:cubicBezTo>
                    <a:pt x="83712" y="780418"/>
                    <a:pt x="99186" y="800959"/>
                    <a:pt x="120140" y="814283"/>
                  </a:cubicBezTo>
                  <a:cubicBezTo>
                    <a:pt x="189483" y="887034"/>
                    <a:pt x="95874" y="802840"/>
                    <a:pt x="193559" y="854330"/>
                  </a:cubicBezTo>
                  <a:cubicBezTo>
                    <a:pt x="246015" y="887930"/>
                    <a:pt x="206170" y="873276"/>
                    <a:pt x="266978" y="887702"/>
                  </a:cubicBezTo>
                  <a:cubicBezTo>
                    <a:pt x="299350" y="889325"/>
                    <a:pt x="324990" y="905259"/>
                    <a:pt x="360420" y="914400"/>
                  </a:cubicBezTo>
                  <a:cubicBezTo>
                    <a:pt x="377563" y="920201"/>
                    <a:pt x="390396" y="928372"/>
                    <a:pt x="407141" y="927749"/>
                  </a:cubicBezTo>
                  <a:cubicBezTo>
                    <a:pt x="429082" y="924236"/>
                    <a:pt x="468046" y="932948"/>
                    <a:pt x="500584" y="934423"/>
                  </a:cubicBezTo>
                  <a:cubicBezTo>
                    <a:pt x="551902" y="940187"/>
                    <a:pt x="599591" y="930811"/>
                    <a:pt x="647422" y="927749"/>
                  </a:cubicBezTo>
                  <a:cubicBezTo>
                    <a:pt x="664625" y="926177"/>
                    <a:pt x="718952" y="918133"/>
                    <a:pt x="734189" y="914400"/>
                  </a:cubicBezTo>
                  <a:cubicBezTo>
                    <a:pt x="752130" y="904026"/>
                    <a:pt x="774261" y="901846"/>
                    <a:pt x="800934" y="887702"/>
                  </a:cubicBezTo>
                  <a:cubicBezTo>
                    <a:pt x="808987" y="886119"/>
                    <a:pt x="820183" y="876432"/>
                    <a:pt x="827632" y="874353"/>
                  </a:cubicBezTo>
                  <a:cubicBezTo>
                    <a:pt x="839417" y="870263"/>
                    <a:pt x="851220" y="866410"/>
                    <a:pt x="861004" y="861004"/>
                  </a:cubicBezTo>
                  <a:cubicBezTo>
                    <a:pt x="870360" y="858871"/>
                    <a:pt x="878963" y="843850"/>
                    <a:pt x="887702" y="840981"/>
                  </a:cubicBezTo>
                  <a:cubicBezTo>
                    <a:pt x="895152" y="835676"/>
                    <a:pt x="908474" y="833940"/>
                    <a:pt x="914400" y="827632"/>
                  </a:cubicBezTo>
                  <a:cubicBezTo>
                    <a:pt x="939955" y="811949"/>
                    <a:pt x="951716" y="800900"/>
                    <a:pt x="974470" y="780911"/>
                  </a:cubicBezTo>
                  <a:cubicBezTo>
                    <a:pt x="1009050" y="762292"/>
                    <a:pt x="1042449" y="746163"/>
                    <a:pt x="1061238" y="707492"/>
                  </a:cubicBezTo>
                  <a:cubicBezTo>
                    <a:pt x="1088256" y="656168"/>
                    <a:pt x="1075379" y="671793"/>
                    <a:pt x="1101284" y="640747"/>
                  </a:cubicBezTo>
                  <a:cubicBezTo>
                    <a:pt x="1094925" y="554547"/>
                    <a:pt x="1098809" y="701177"/>
                    <a:pt x="1121308" y="580677"/>
                  </a:cubicBezTo>
                  <a:cubicBezTo>
                    <a:pt x="1130894" y="552088"/>
                    <a:pt x="1142542" y="499169"/>
                    <a:pt x="1148005" y="460537"/>
                  </a:cubicBezTo>
                  <a:cubicBezTo>
                    <a:pt x="1162021" y="416042"/>
                    <a:pt x="1155862" y="441376"/>
                    <a:pt x="1161354" y="387118"/>
                  </a:cubicBezTo>
                  <a:cubicBezTo>
                    <a:pt x="1159345" y="365629"/>
                    <a:pt x="1162592" y="343784"/>
                    <a:pt x="1154680" y="320374"/>
                  </a:cubicBezTo>
                  <a:cubicBezTo>
                    <a:pt x="1147552" y="291896"/>
                    <a:pt x="1108833" y="239942"/>
                    <a:pt x="1101284" y="220257"/>
                  </a:cubicBezTo>
                  <a:cubicBezTo>
                    <a:pt x="1075155" y="170345"/>
                    <a:pt x="1043659" y="135448"/>
                    <a:pt x="994493" y="100117"/>
                  </a:cubicBezTo>
                  <a:cubicBezTo>
                    <a:pt x="967891" y="91115"/>
                    <a:pt x="943482" y="70243"/>
                    <a:pt x="914400" y="60070"/>
                  </a:cubicBezTo>
                  <a:cubicBezTo>
                    <a:pt x="854410" y="44786"/>
                    <a:pt x="772367" y="41511"/>
                    <a:pt x="714166" y="33372"/>
                  </a:cubicBezTo>
                  <a:cubicBezTo>
                    <a:pt x="638328" y="39161"/>
                    <a:pt x="603168" y="34474"/>
                    <a:pt x="513932" y="46721"/>
                  </a:cubicBezTo>
                  <a:cubicBezTo>
                    <a:pt x="500747" y="47822"/>
                    <a:pt x="487044" y="48426"/>
                    <a:pt x="473886" y="53395"/>
                  </a:cubicBezTo>
                  <a:cubicBezTo>
                    <a:pt x="451263" y="59612"/>
                    <a:pt x="428596" y="75132"/>
                    <a:pt x="407141" y="80093"/>
                  </a:cubicBezTo>
                  <a:cubicBezTo>
                    <a:pt x="393747" y="82110"/>
                    <a:pt x="385376" y="87771"/>
                    <a:pt x="373769" y="93442"/>
                  </a:cubicBezTo>
                  <a:cubicBezTo>
                    <a:pt x="351037" y="122659"/>
                    <a:pt x="322372" y="130994"/>
                    <a:pt x="307024" y="146838"/>
                  </a:cubicBezTo>
                  <a:cubicBezTo>
                    <a:pt x="300069" y="167883"/>
                    <a:pt x="277412" y="191091"/>
                    <a:pt x="273652" y="220257"/>
                  </a:cubicBezTo>
                  <a:cubicBezTo>
                    <a:pt x="266179" y="256303"/>
                    <a:pt x="278465" y="304243"/>
                    <a:pt x="280327" y="340397"/>
                  </a:cubicBezTo>
                  <a:cubicBezTo>
                    <a:pt x="280994" y="347401"/>
                    <a:pt x="287001" y="360419"/>
                    <a:pt x="287001" y="36042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540630 w 1161354"/>
                        <a:gd name="connsiteY0" fmla="*/ 6674 h 934423"/>
                        <a:gd name="connsiteX1" fmla="*/ 480560 w 1161354"/>
                        <a:gd name="connsiteY1" fmla="*/ 0 h 934423"/>
                        <a:gd name="connsiteX2" fmla="*/ 407141 w 1161354"/>
                        <a:gd name="connsiteY2" fmla="*/ 6674 h 934423"/>
                        <a:gd name="connsiteX3" fmla="*/ 387118 w 1161354"/>
                        <a:gd name="connsiteY3" fmla="*/ 13349 h 934423"/>
                        <a:gd name="connsiteX4" fmla="*/ 260303 w 1161354"/>
                        <a:gd name="connsiteY4" fmla="*/ 66744 h 934423"/>
                        <a:gd name="connsiteX5" fmla="*/ 233605 w 1161354"/>
                        <a:gd name="connsiteY5" fmla="*/ 86768 h 934423"/>
                        <a:gd name="connsiteX6" fmla="*/ 160186 w 1161354"/>
                        <a:gd name="connsiteY6" fmla="*/ 140163 h 934423"/>
                        <a:gd name="connsiteX7" fmla="*/ 113465 w 1161354"/>
                        <a:gd name="connsiteY7" fmla="*/ 186884 h 934423"/>
                        <a:gd name="connsiteX8" fmla="*/ 93442 w 1161354"/>
                        <a:gd name="connsiteY8" fmla="*/ 220257 h 934423"/>
                        <a:gd name="connsiteX9" fmla="*/ 53395 w 1161354"/>
                        <a:gd name="connsiteY9" fmla="*/ 280327 h 934423"/>
                        <a:gd name="connsiteX10" fmla="*/ 40046 w 1161354"/>
                        <a:gd name="connsiteY10" fmla="*/ 320374 h 934423"/>
                        <a:gd name="connsiteX11" fmla="*/ 26697 w 1161354"/>
                        <a:gd name="connsiteY11" fmla="*/ 353746 h 934423"/>
                        <a:gd name="connsiteX12" fmla="*/ 13349 w 1161354"/>
                        <a:gd name="connsiteY12" fmla="*/ 393793 h 934423"/>
                        <a:gd name="connsiteX13" fmla="*/ 0 w 1161354"/>
                        <a:gd name="connsiteY13" fmla="*/ 473886 h 934423"/>
                        <a:gd name="connsiteX14" fmla="*/ 13349 w 1161354"/>
                        <a:gd name="connsiteY14" fmla="*/ 667445 h 934423"/>
                        <a:gd name="connsiteX15" fmla="*/ 46721 w 1161354"/>
                        <a:gd name="connsiteY15" fmla="*/ 734190 h 934423"/>
                        <a:gd name="connsiteX16" fmla="*/ 66744 w 1161354"/>
                        <a:gd name="connsiteY16" fmla="*/ 760887 h 934423"/>
                        <a:gd name="connsiteX17" fmla="*/ 120140 w 1161354"/>
                        <a:gd name="connsiteY17" fmla="*/ 814283 h 934423"/>
                        <a:gd name="connsiteX18" fmla="*/ 193559 w 1161354"/>
                        <a:gd name="connsiteY18" fmla="*/ 854330 h 934423"/>
                        <a:gd name="connsiteX19" fmla="*/ 266978 w 1161354"/>
                        <a:gd name="connsiteY19" fmla="*/ 887702 h 934423"/>
                        <a:gd name="connsiteX20" fmla="*/ 360420 w 1161354"/>
                        <a:gd name="connsiteY20" fmla="*/ 914400 h 934423"/>
                        <a:gd name="connsiteX21" fmla="*/ 407141 w 1161354"/>
                        <a:gd name="connsiteY21" fmla="*/ 927749 h 934423"/>
                        <a:gd name="connsiteX22" fmla="*/ 500584 w 1161354"/>
                        <a:gd name="connsiteY22" fmla="*/ 934423 h 934423"/>
                        <a:gd name="connsiteX23" fmla="*/ 647422 w 1161354"/>
                        <a:gd name="connsiteY23" fmla="*/ 927749 h 934423"/>
                        <a:gd name="connsiteX24" fmla="*/ 734189 w 1161354"/>
                        <a:gd name="connsiteY24" fmla="*/ 914400 h 934423"/>
                        <a:gd name="connsiteX25" fmla="*/ 800934 w 1161354"/>
                        <a:gd name="connsiteY25" fmla="*/ 887702 h 934423"/>
                        <a:gd name="connsiteX26" fmla="*/ 827632 w 1161354"/>
                        <a:gd name="connsiteY26" fmla="*/ 874353 h 934423"/>
                        <a:gd name="connsiteX27" fmla="*/ 861004 w 1161354"/>
                        <a:gd name="connsiteY27" fmla="*/ 861004 h 934423"/>
                        <a:gd name="connsiteX28" fmla="*/ 887702 w 1161354"/>
                        <a:gd name="connsiteY28" fmla="*/ 840981 h 934423"/>
                        <a:gd name="connsiteX29" fmla="*/ 914400 w 1161354"/>
                        <a:gd name="connsiteY29" fmla="*/ 827632 h 934423"/>
                        <a:gd name="connsiteX30" fmla="*/ 974470 w 1161354"/>
                        <a:gd name="connsiteY30" fmla="*/ 780911 h 934423"/>
                        <a:gd name="connsiteX31" fmla="*/ 1061238 w 1161354"/>
                        <a:gd name="connsiteY31" fmla="*/ 707492 h 934423"/>
                        <a:gd name="connsiteX32" fmla="*/ 1101284 w 1161354"/>
                        <a:gd name="connsiteY32" fmla="*/ 640747 h 934423"/>
                        <a:gd name="connsiteX33" fmla="*/ 1121308 w 1161354"/>
                        <a:gd name="connsiteY33" fmla="*/ 580677 h 934423"/>
                        <a:gd name="connsiteX34" fmla="*/ 1148005 w 1161354"/>
                        <a:gd name="connsiteY34" fmla="*/ 460537 h 934423"/>
                        <a:gd name="connsiteX35" fmla="*/ 1161354 w 1161354"/>
                        <a:gd name="connsiteY35" fmla="*/ 387118 h 934423"/>
                        <a:gd name="connsiteX36" fmla="*/ 1154680 w 1161354"/>
                        <a:gd name="connsiteY36" fmla="*/ 320374 h 934423"/>
                        <a:gd name="connsiteX37" fmla="*/ 1101284 w 1161354"/>
                        <a:gd name="connsiteY37" fmla="*/ 220257 h 934423"/>
                        <a:gd name="connsiteX38" fmla="*/ 994493 w 1161354"/>
                        <a:gd name="connsiteY38" fmla="*/ 100117 h 934423"/>
                        <a:gd name="connsiteX39" fmla="*/ 914400 w 1161354"/>
                        <a:gd name="connsiteY39" fmla="*/ 60070 h 934423"/>
                        <a:gd name="connsiteX40" fmla="*/ 714166 w 1161354"/>
                        <a:gd name="connsiteY40" fmla="*/ 33372 h 934423"/>
                        <a:gd name="connsiteX41" fmla="*/ 513932 w 1161354"/>
                        <a:gd name="connsiteY41" fmla="*/ 46721 h 934423"/>
                        <a:gd name="connsiteX42" fmla="*/ 473886 w 1161354"/>
                        <a:gd name="connsiteY42" fmla="*/ 53395 h 934423"/>
                        <a:gd name="connsiteX43" fmla="*/ 407141 w 1161354"/>
                        <a:gd name="connsiteY43" fmla="*/ 80093 h 934423"/>
                        <a:gd name="connsiteX44" fmla="*/ 373769 w 1161354"/>
                        <a:gd name="connsiteY44" fmla="*/ 93442 h 934423"/>
                        <a:gd name="connsiteX45" fmla="*/ 307024 w 1161354"/>
                        <a:gd name="connsiteY45" fmla="*/ 146838 h 934423"/>
                        <a:gd name="connsiteX46" fmla="*/ 273652 w 1161354"/>
                        <a:gd name="connsiteY46" fmla="*/ 220257 h 934423"/>
                        <a:gd name="connsiteX47" fmla="*/ 280327 w 1161354"/>
                        <a:gd name="connsiteY47" fmla="*/ 340397 h 934423"/>
                        <a:gd name="connsiteX48" fmla="*/ 287001 w 1161354"/>
                        <a:gd name="connsiteY48" fmla="*/ 360420 h 9344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</a:cxnLst>
                      <a:rect l="l" t="t" r="r" b="b"/>
                      <a:pathLst>
                        <a:path w="1161354" h="934423">
                          <a:moveTo>
                            <a:pt x="540630" y="6674"/>
                          </a:moveTo>
                          <a:cubicBezTo>
                            <a:pt x="520607" y="4449"/>
                            <a:pt x="500707" y="0"/>
                            <a:pt x="480560" y="0"/>
                          </a:cubicBezTo>
                          <a:cubicBezTo>
                            <a:pt x="455986" y="0"/>
                            <a:pt x="431468" y="3199"/>
                            <a:pt x="407141" y="6674"/>
                          </a:cubicBezTo>
                          <a:cubicBezTo>
                            <a:pt x="400176" y="7669"/>
                            <a:pt x="393883" y="11416"/>
                            <a:pt x="387118" y="13349"/>
                          </a:cubicBezTo>
                          <a:cubicBezTo>
                            <a:pt x="322116" y="31921"/>
                            <a:pt x="379073" y="4233"/>
                            <a:pt x="260303" y="66744"/>
                          </a:cubicBezTo>
                          <a:cubicBezTo>
                            <a:pt x="250459" y="71925"/>
                            <a:pt x="243038" y="80872"/>
                            <a:pt x="233605" y="86768"/>
                          </a:cubicBezTo>
                          <a:cubicBezTo>
                            <a:pt x="176209" y="122642"/>
                            <a:pt x="239930" y="66117"/>
                            <a:pt x="160186" y="140163"/>
                          </a:cubicBezTo>
                          <a:cubicBezTo>
                            <a:pt x="144046" y="155149"/>
                            <a:pt x="124796" y="167998"/>
                            <a:pt x="113465" y="186884"/>
                          </a:cubicBezTo>
                          <a:cubicBezTo>
                            <a:pt x="106791" y="198008"/>
                            <a:pt x="100638" y="209463"/>
                            <a:pt x="93442" y="220257"/>
                          </a:cubicBezTo>
                          <a:cubicBezTo>
                            <a:pt x="75838" y="246664"/>
                            <a:pt x="67245" y="249858"/>
                            <a:pt x="53395" y="280327"/>
                          </a:cubicBezTo>
                          <a:cubicBezTo>
                            <a:pt x="47572" y="293137"/>
                            <a:pt x="44855" y="307150"/>
                            <a:pt x="40046" y="320374"/>
                          </a:cubicBezTo>
                          <a:cubicBezTo>
                            <a:pt x="35952" y="331634"/>
                            <a:pt x="30791" y="342486"/>
                            <a:pt x="26697" y="353746"/>
                          </a:cubicBezTo>
                          <a:cubicBezTo>
                            <a:pt x="21888" y="366970"/>
                            <a:pt x="16401" y="380057"/>
                            <a:pt x="13349" y="393793"/>
                          </a:cubicBezTo>
                          <a:cubicBezTo>
                            <a:pt x="7478" y="420214"/>
                            <a:pt x="0" y="473886"/>
                            <a:pt x="0" y="473886"/>
                          </a:cubicBezTo>
                          <a:cubicBezTo>
                            <a:pt x="631" y="489021"/>
                            <a:pt x="-2425" y="614866"/>
                            <a:pt x="13349" y="667445"/>
                          </a:cubicBezTo>
                          <a:cubicBezTo>
                            <a:pt x="21060" y="693150"/>
                            <a:pt x="31853" y="711888"/>
                            <a:pt x="46721" y="734190"/>
                          </a:cubicBezTo>
                          <a:cubicBezTo>
                            <a:pt x="52891" y="743446"/>
                            <a:pt x="59227" y="752687"/>
                            <a:pt x="66744" y="760887"/>
                          </a:cubicBezTo>
                          <a:cubicBezTo>
                            <a:pt x="83753" y="779442"/>
                            <a:pt x="98556" y="801333"/>
                            <a:pt x="120140" y="814283"/>
                          </a:cubicBezTo>
                          <a:cubicBezTo>
                            <a:pt x="203721" y="864431"/>
                            <a:pt x="98868" y="802680"/>
                            <a:pt x="193559" y="854330"/>
                          </a:cubicBezTo>
                          <a:cubicBezTo>
                            <a:pt x="242538" y="881046"/>
                            <a:pt x="210783" y="870843"/>
                            <a:pt x="266978" y="887702"/>
                          </a:cubicBezTo>
                          <a:cubicBezTo>
                            <a:pt x="298006" y="897010"/>
                            <a:pt x="329273" y="905501"/>
                            <a:pt x="360420" y="914400"/>
                          </a:cubicBezTo>
                          <a:cubicBezTo>
                            <a:pt x="375994" y="918850"/>
                            <a:pt x="390985" y="926595"/>
                            <a:pt x="407141" y="927749"/>
                          </a:cubicBezTo>
                          <a:lnTo>
                            <a:pt x="500584" y="934423"/>
                          </a:lnTo>
                          <a:cubicBezTo>
                            <a:pt x="549530" y="932198"/>
                            <a:pt x="598542" y="931120"/>
                            <a:pt x="647422" y="927749"/>
                          </a:cubicBezTo>
                          <a:cubicBezTo>
                            <a:pt x="662061" y="926739"/>
                            <a:pt x="717747" y="917140"/>
                            <a:pt x="734189" y="914400"/>
                          </a:cubicBezTo>
                          <a:cubicBezTo>
                            <a:pt x="756437" y="905501"/>
                            <a:pt x="778909" y="897141"/>
                            <a:pt x="800934" y="887702"/>
                          </a:cubicBezTo>
                          <a:cubicBezTo>
                            <a:pt x="810079" y="883783"/>
                            <a:pt x="818540" y="878394"/>
                            <a:pt x="827632" y="874353"/>
                          </a:cubicBezTo>
                          <a:cubicBezTo>
                            <a:pt x="838580" y="869487"/>
                            <a:pt x="850531" y="866822"/>
                            <a:pt x="861004" y="861004"/>
                          </a:cubicBezTo>
                          <a:cubicBezTo>
                            <a:pt x="870728" y="855602"/>
                            <a:pt x="878269" y="846877"/>
                            <a:pt x="887702" y="840981"/>
                          </a:cubicBezTo>
                          <a:cubicBezTo>
                            <a:pt x="896139" y="835708"/>
                            <a:pt x="906219" y="833295"/>
                            <a:pt x="914400" y="827632"/>
                          </a:cubicBezTo>
                          <a:cubicBezTo>
                            <a:pt x="935256" y="813193"/>
                            <a:pt x="952718" y="793962"/>
                            <a:pt x="974470" y="780911"/>
                          </a:cubicBezTo>
                          <a:cubicBezTo>
                            <a:pt x="1008393" y="760556"/>
                            <a:pt x="1039478" y="745574"/>
                            <a:pt x="1061238" y="707492"/>
                          </a:cubicBezTo>
                          <a:cubicBezTo>
                            <a:pt x="1091915" y="653806"/>
                            <a:pt x="1077986" y="675695"/>
                            <a:pt x="1101284" y="640747"/>
                          </a:cubicBezTo>
                          <a:cubicBezTo>
                            <a:pt x="1123698" y="551097"/>
                            <a:pt x="1087791" y="689605"/>
                            <a:pt x="1121308" y="580677"/>
                          </a:cubicBezTo>
                          <a:cubicBezTo>
                            <a:pt x="1132084" y="545657"/>
                            <a:pt x="1141047" y="495326"/>
                            <a:pt x="1148005" y="460537"/>
                          </a:cubicBezTo>
                          <a:cubicBezTo>
                            <a:pt x="1157339" y="413864"/>
                            <a:pt x="1152809" y="438392"/>
                            <a:pt x="1161354" y="387118"/>
                          </a:cubicBezTo>
                          <a:cubicBezTo>
                            <a:pt x="1159129" y="364870"/>
                            <a:pt x="1159065" y="342299"/>
                            <a:pt x="1154680" y="320374"/>
                          </a:cubicBezTo>
                          <a:cubicBezTo>
                            <a:pt x="1148934" y="291641"/>
                            <a:pt x="1110166" y="235060"/>
                            <a:pt x="1101284" y="220257"/>
                          </a:cubicBezTo>
                          <a:cubicBezTo>
                            <a:pt x="1073256" y="173543"/>
                            <a:pt x="1049325" y="127533"/>
                            <a:pt x="994493" y="100117"/>
                          </a:cubicBezTo>
                          <a:cubicBezTo>
                            <a:pt x="967795" y="86768"/>
                            <a:pt x="941910" y="71653"/>
                            <a:pt x="914400" y="60070"/>
                          </a:cubicBezTo>
                          <a:cubicBezTo>
                            <a:pt x="857225" y="35996"/>
                            <a:pt x="760348" y="37388"/>
                            <a:pt x="714166" y="33372"/>
                          </a:cubicBezTo>
                          <a:lnTo>
                            <a:pt x="513932" y="46721"/>
                          </a:lnTo>
                          <a:cubicBezTo>
                            <a:pt x="500446" y="47845"/>
                            <a:pt x="486803" y="49359"/>
                            <a:pt x="473886" y="53395"/>
                          </a:cubicBezTo>
                          <a:cubicBezTo>
                            <a:pt x="451015" y="60542"/>
                            <a:pt x="429389" y="71194"/>
                            <a:pt x="407141" y="80093"/>
                          </a:cubicBezTo>
                          <a:cubicBezTo>
                            <a:pt x="396017" y="84543"/>
                            <a:pt x="383125" y="85958"/>
                            <a:pt x="373769" y="93442"/>
                          </a:cubicBezTo>
                          <a:lnTo>
                            <a:pt x="307024" y="146838"/>
                          </a:lnTo>
                          <a:cubicBezTo>
                            <a:pt x="295900" y="171311"/>
                            <a:pt x="277325" y="193627"/>
                            <a:pt x="273652" y="220257"/>
                          </a:cubicBezTo>
                          <a:cubicBezTo>
                            <a:pt x="268172" y="259989"/>
                            <a:pt x="276524" y="300469"/>
                            <a:pt x="280327" y="340397"/>
                          </a:cubicBezTo>
                          <a:cubicBezTo>
                            <a:pt x="280994" y="347401"/>
                            <a:pt x="287001" y="360420"/>
                            <a:pt x="287001" y="360420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60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B3357-87EE-6834-E2C6-2B244371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4335-D93B-251C-4140-ED3C4042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ira Sans SemiBold"/>
              </a:rPr>
              <a:t>Waarom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wel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AuthZEN</a:t>
            </a:r>
            <a:r>
              <a:rPr lang="en-US">
                <a:latin typeface="Fira Sans SemiBold"/>
              </a:rPr>
              <a:t>?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4B8820-052D-129A-9EFB-A97A0A7E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err="1">
                <a:latin typeface="Fira Sans"/>
              </a:rPr>
              <a:t>Opgezet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als</a:t>
            </a:r>
            <a:r>
              <a:rPr lang="en-US">
                <a:latin typeface="Fira Sans"/>
              </a:rPr>
              <a:t> open </a:t>
            </a:r>
            <a:r>
              <a:rPr lang="en-US" err="1">
                <a:latin typeface="Fira Sans"/>
              </a:rPr>
              <a:t>standaard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vanuit</a:t>
            </a:r>
            <a:r>
              <a:rPr lang="en-US">
                <a:latin typeface="Fira Sans"/>
              </a:rPr>
              <a:t> de OpenID Foundation</a:t>
            </a:r>
            <a:br>
              <a:rPr lang="en-US">
                <a:latin typeface="Fira Sans"/>
              </a:rPr>
            </a:br>
            <a:endParaRPr lang="en-US">
              <a:latin typeface="Fira Sans"/>
            </a:endParaRPr>
          </a:p>
          <a:p>
            <a:r>
              <a:rPr lang="en-US" err="1">
                <a:latin typeface="Fira Sans"/>
              </a:rPr>
              <a:t>Ondersteund</a:t>
            </a:r>
            <a:r>
              <a:rPr lang="en-US">
                <a:latin typeface="Fira Sans"/>
              </a:rPr>
              <a:t> door de </a:t>
            </a:r>
            <a:r>
              <a:rPr lang="en-US" err="1">
                <a:latin typeface="Fira Sans"/>
              </a:rPr>
              <a:t>meeste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grote</a:t>
            </a:r>
            <a:r>
              <a:rPr lang="en-US">
                <a:latin typeface="Fira Sans"/>
              </a:rPr>
              <a:t> EAM </a:t>
            </a:r>
            <a:r>
              <a:rPr lang="en-US" err="1">
                <a:latin typeface="Fira Sans"/>
              </a:rPr>
              <a:t>leveranciers</a:t>
            </a:r>
            <a:endParaRPr lang="en-US">
              <a:latin typeface="Fira Sans"/>
            </a:endParaRPr>
          </a:p>
          <a:p>
            <a:r>
              <a:rPr lang="en-US">
                <a:latin typeface="Fira Sans"/>
              </a:rPr>
              <a:t>Reeds breed </a:t>
            </a:r>
            <a:r>
              <a:rPr lang="en-US" err="1">
                <a:latin typeface="Fira Sans"/>
              </a:rPr>
              <a:t>geadopteerd</a:t>
            </a:r>
            <a:r>
              <a:rPr lang="en-US">
                <a:latin typeface="Fira Sans"/>
              </a:rPr>
              <a:t>; </a:t>
            </a:r>
            <a:r>
              <a:rPr lang="en-US" err="1">
                <a:latin typeface="Fira Sans"/>
              </a:rPr>
              <a:t>zie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bijv</a:t>
            </a:r>
            <a:r>
              <a:rPr lang="en-US">
                <a:latin typeface="Fira Sans"/>
              </a:rPr>
              <a:t>. </a:t>
            </a:r>
            <a:r>
              <a:rPr lang="en-US">
                <a:latin typeface="Fira Sans"/>
                <a:hlinkClick r:id="rId3"/>
              </a:rPr>
              <a:t>http://authzen-interop.net</a:t>
            </a:r>
            <a:endParaRPr lang="en-US">
              <a:latin typeface="Fira Sans"/>
            </a:endParaRPr>
          </a:p>
          <a:p>
            <a:r>
              <a:rPr lang="en-US" err="1">
                <a:latin typeface="Fira Sans"/>
              </a:rPr>
              <a:t>AuthZEN</a:t>
            </a:r>
            <a:r>
              <a:rPr lang="en-US">
                <a:latin typeface="Fira Sans"/>
              </a:rPr>
              <a:t> 1.0 Final is stabile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wordt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deze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zomer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ter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consultatie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aangeboden</a:t>
            </a:r>
            <a:r>
              <a:rPr lang="en-US">
                <a:latin typeface="Fira Sans"/>
              </a:rPr>
              <a:t>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BAE6C9-5C60-806F-5C3E-FE0D849E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3429000"/>
            <a:ext cx="5577078" cy="28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85045D7-F61C-8660-A4EA-96EA810B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44" y="1478187"/>
            <a:ext cx="5230940" cy="15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67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3C3AA-AFEE-5036-7A6C-C296940E5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09B-7145-DCB2-53A7-95226B4C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ira Sans SemiBold"/>
              </a:rPr>
              <a:t>AuthZEN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Informatiemodel</a:t>
            </a:r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1948138-F4B6-D4EA-1E68-9F350D2F2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70" y="1587500"/>
            <a:ext cx="5164514" cy="50673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D988BF-DA21-F347-8362-E61F78709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9254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ira Sans"/>
              </a:rPr>
              <a:t>Request</a:t>
            </a:r>
          </a:p>
          <a:p>
            <a:pPr lvl="1"/>
            <a:r>
              <a:rPr lang="en-US">
                <a:latin typeface="Fira Sans"/>
              </a:rPr>
              <a:t>Subject (type, id, properties)</a:t>
            </a:r>
          </a:p>
          <a:p>
            <a:pPr lvl="1"/>
            <a:r>
              <a:rPr lang="en-US">
                <a:latin typeface="Fira Sans"/>
              </a:rPr>
              <a:t>Action (name, properties)</a:t>
            </a:r>
          </a:p>
          <a:p>
            <a:pPr lvl="1"/>
            <a:r>
              <a:rPr lang="en-US">
                <a:latin typeface="Fira Sans"/>
              </a:rPr>
              <a:t>Resource (type, id, properties)</a:t>
            </a:r>
          </a:p>
          <a:p>
            <a:pPr lvl="1"/>
            <a:r>
              <a:rPr lang="en-US">
                <a:latin typeface="Fira Sans"/>
              </a:rPr>
              <a:t>Context</a:t>
            </a:r>
          </a:p>
          <a:p>
            <a:r>
              <a:rPr lang="en-US">
                <a:latin typeface="Fira Sans"/>
              </a:rPr>
              <a:t>Response</a:t>
            </a:r>
          </a:p>
          <a:p>
            <a:pPr lvl="1"/>
            <a:r>
              <a:rPr lang="en-US">
                <a:latin typeface="Fira Sans"/>
              </a:rPr>
              <a:t>Decision (true/false)</a:t>
            </a:r>
          </a:p>
          <a:p>
            <a:pPr lvl="1"/>
            <a:r>
              <a:rPr lang="en-US">
                <a:latin typeface="Fira Sans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228796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DA051-0B90-9576-766A-00E564F88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DEF59-AF97-C2B3-2FCE-B9D27175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ira Sans SemiBold"/>
              </a:rPr>
              <a:t>AuthZEN</a:t>
            </a:r>
            <a:r>
              <a:rPr lang="en-US">
                <a:latin typeface="Fira Sans SemiBold"/>
              </a:rPr>
              <a:t> 1.0 Endpoints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4E7C26-C248-1D81-EF20-2036AE26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9254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ira Sans"/>
              </a:rPr>
              <a:t>Evaluation:  </a:t>
            </a:r>
            <a:r>
              <a:rPr lang="en-US" err="1">
                <a:latin typeface="Fira Sans"/>
              </a:rPr>
              <a:t>Evaluatie</a:t>
            </a:r>
            <a:r>
              <a:rPr lang="en-US">
                <a:latin typeface="Fira Sans"/>
              </a:rPr>
              <a:t> van </a:t>
            </a:r>
            <a:r>
              <a:rPr lang="en-US" err="1">
                <a:latin typeface="Fira Sans"/>
              </a:rPr>
              <a:t>één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toegangsverzoek</a:t>
            </a:r>
            <a:endParaRPr lang="en-US">
              <a:latin typeface="Fira Sans"/>
            </a:endParaRPr>
          </a:p>
          <a:p>
            <a:r>
              <a:rPr lang="en-US">
                <a:latin typeface="Fira Sans"/>
              </a:rPr>
              <a:t>Evaluations: </a:t>
            </a:r>
            <a:r>
              <a:rPr lang="en-US" err="1">
                <a:latin typeface="Fira Sans"/>
              </a:rPr>
              <a:t>Evaluatie</a:t>
            </a:r>
            <a:r>
              <a:rPr lang="en-US">
                <a:latin typeface="Fira Sans"/>
              </a:rPr>
              <a:t> van </a:t>
            </a:r>
            <a:r>
              <a:rPr lang="en-US" err="1">
                <a:latin typeface="Fira Sans"/>
              </a:rPr>
              <a:t>reeksen</a:t>
            </a:r>
            <a:r>
              <a:rPr lang="en-US">
                <a:latin typeface="Fira Sans"/>
              </a:rPr>
              <a:t> van </a:t>
            </a:r>
            <a:r>
              <a:rPr lang="en-US" err="1">
                <a:latin typeface="Fira Sans"/>
              </a:rPr>
              <a:t>toegangsverzoeken</a:t>
            </a:r>
            <a:r>
              <a:rPr lang="en-US">
                <a:latin typeface="Fira Sans"/>
              </a:rPr>
              <a:t> met defaults</a:t>
            </a:r>
          </a:p>
          <a:p>
            <a:r>
              <a:rPr lang="en-US">
                <a:latin typeface="Fira Sans"/>
              </a:rPr>
              <a:t>Search API’s:</a:t>
            </a:r>
          </a:p>
          <a:p>
            <a:pPr lvl="1"/>
            <a:r>
              <a:rPr lang="en-US">
                <a:latin typeface="Fira Sans"/>
              </a:rPr>
              <a:t>Subject: </a:t>
            </a:r>
            <a:r>
              <a:rPr lang="en-US" err="1">
                <a:latin typeface="Fira Sans"/>
              </a:rPr>
              <a:t>Toegestane</a:t>
            </a:r>
            <a:r>
              <a:rPr lang="en-US">
                <a:latin typeface="Fira Sans"/>
              </a:rPr>
              <a:t> subjects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gegeven</a:t>
            </a:r>
            <a:r>
              <a:rPr lang="en-US">
                <a:latin typeface="Fira Sans"/>
              </a:rPr>
              <a:t> action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resource</a:t>
            </a:r>
          </a:p>
          <a:p>
            <a:pPr lvl="1"/>
            <a:r>
              <a:rPr lang="en-US">
                <a:latin typeface="Fira Sans"/>
              </a:rPr>
              <a:t>Action: </a:t>
            </a:r>
            <a:r>
              <a:rPr lang="en-US" err="1">
                <a:latin typeface="Fira Sans"/>
              </a:rPr>
              <a:t>Toegestane</a:t>
            </a:r>
            <a:r>
              <a:rPr lang="en-US">
                <a:latin typeface="Fira Sans"/>
              </a:rPr>
              <a:t> actions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gegeven</a:t>
            </a:r>
            <a:r>
              <a:rPr lang="en-US">
                <a:latin typeface="Fira Sans"/>
              </a:rPr>
              <a:t> subject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resource</a:t>
            </a:r>
          </a:p>
          <a:p>
            <a:pPr lvl="1"/>
            <a:r>
              <a:rPr lang="en-US">
                <a:latin typeface="Fira Sans"/>
              </a:rPr>
              <a:t>Resource: </a:t>
            </a:r>
            <a:r>
              <a:rPr lang="en-US" err="1">
                <a:latin typeface="Fira Sans"/>
              </a:rPr>
              <a:t>Toegestane</a:t>
            </a:r>
            <a:r>
              <a:rPr lang="en-US">
                <a:latin typeface="Fira Sans"/>
              </a:rPr>
              <a:t> resources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gegeven</a:t>
            </a:r>
            <a:r>
              <a:rPr lang="en-US">
                <a:latin typeface="Fira Sans"/>
              </a:rPr>
              <a:t> subject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action.</a:t>
            </a:r>
          </a:p>
          <a:p>
            <a:r>
              <a:rPr lang="en-US">
                <a:latin typeface="Fira Sans"/>
              </a:rPr>
              <a:t>PDP Metadata: Capabilities van de PDP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gebruik</a:t>
            </a:r>
            <a:r>
              <a:rPr lang="en-US">
                <a:latin typeface="Fira Sans"/>
              </a:rPr>
              <a:t> in Well-Known URIs.</a:t>
            </a:r>
          </a:p>
        </p:txBody>
      </p:sp>
    </p:spTree>
    <p:extLst>
      <p:ext uri="{BB962C8B-B14F-4D97-AF65-F5344CB8AC3E}">
        <p14:creationId xmlns:p14="http://schemas.microsoft.com/office/powerpoint/2010/main" val="374968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C3693AB-7BEF-8ACF-AD45-7E32F4605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9208AC-8753-8CDE-E02C-35B4587C4A59}"/>
              </a:ext>
            </a:extLst>
          </p:cNvPr>
          <p:cNvSpPr/>
          <p:nvPr/>
        </p:nvSpPr>
        <p:spPr>
          <a:xfrm>
            <a:off x="1" y="4310480"/>
            <a:ext cx="12192000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F7E29-FD3A-A83C-51DC-C430F723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Achtergrond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8A22-65EA-937F-4E15-17F13AFA2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8709" cy="4351338"/>
          </a:xfrm>
        </p:spPr>
        <p:txBody>
          <a:bodyPr anchor="t"/>
          <a:lstStyle/>
          <a:p>
            <a:pPr marL="0" indent="0">
              <a:buNone/>
            </a:pPr>
            <a:r>
              <a:rPr lang="en-NL"/>
              <a:t>Om dat te addresseren heeft het FDS een vernieuwingsvoorstel GDI ingediend genaamd “Standaardmethodiek voor toegangsverlening tot API’s” .</a:t>
            </a:r>
          </a:p>
          <a:p>
            <a:pPr marL="0" indent="0">
              <a:buNone/>
            </a:pPr>
            <a:r>
              <a:rPr lang="en-NL"/>
              <a:t>Dit vernieuwingsvoorstel is opgepakt door VNG Realisatie en heeft geleid tot het team Federatieve Toegangsverlening.</a:t>
            </a:r>
          </a:p>
          <a:p>
            <a:pPr marL="0" indent="0">
              <a:buNone/>
            </a:pPr>
            <a:endParaRPr lang="en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61488AB-3875-DF91-EF46-566335F6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509" y="4422358"/>
            <a:ext cx="3569553" cy="23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337138-4486-FA1F-237E-739EB1D2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1" y="431048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BCE3E8A-3576-3AAF-1295-B4747855E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r="17838"/>
          <a:stretch>
            <a:fillRect/>
          </a:stretch>
        </p:blipFill>
        <p:spPr bwMode="auto">
          <a:xfrm>
            <a:off x="3378200" y="4366419"/>
            <a:ext cx="4795925" cy="2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696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D9CB9-A171-9644-148C-8BB9D91E5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0B8A-C577-4B86-61A3-7DB54C14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ira Sans SemiBold"/>
              </a:rPr>
              <a:t>AuthZEN</a:t>
            </a:r>
            <a:r>
              <a:rPr lang="en-US">
                <a:latin typeface="Fira Sans SemiBold"/>
              </a:rPr>
              <a:t> 1.1 Endpoints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65278B-F2B2-990B-4019-FCAC4BCF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21678" cy="1222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ira Sans"/>
              </a:rPr>
              <a:t>Partial Evaluation: </a:t>
            </a:r>
            <a:r>
              <a:rPr lang="en-US" err="1">
                <a:latin typeface="Fira Sans"/>
              </a:rPr>
              <a:t>Gestructureerd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formaat</a:t>
            </a:r>
            <a:r>
              <a:rPr lang="en-US">
                <a:latin typeface="Fira Sans"/>
              </a:rPr>
              <a:t> met residual policy, </a:t>
            </a:r>
            <a:r>
              <a:rPr lang="en-US" err="1">
                <a:latin typeface="Fira Sans"/>
              </a:rPr>
              <a:t>zoals</a:t>
            </a:r>
            <a:r>
              <a:rPr lang="en-US">
                <a:latin typeface="Fira Sans"/>
              </a:rPr>
              <a:t> filtering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maskering</a:t>
            </a:r>
            <a:r>
              <a:rPr lang="en-US">
                <a:latin typeface="Fira Sans"/>
              </a:rPr>
              <a:t>,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gedeeltelijk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gespecificeerde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verzoeken</a:t>
            </a:r>
            <a:r>
              <a:rPr lang="en-US">
                <a:latin typeface="Fira Sans"/>
              </a:rPr>
              <a:t>.</a:t>
            </a:r>
          </a:p>
          <a:p>
            <a:endParaRPr lang="en-US">
              <a:latin typeface="Fira San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D38F2A-2AC6-725C-200C-3AE2C9D89F10}"/>
              </a:ext>
            </a:extLst>
          </p:cNvPr>
          <p:cNvSpPr txBox="1">
            <a:spLocks/>
          </p:cNvSpPr>
          <p:nvPr/>
        </p:nvSpPr>
        <p:spPr>
          <a:xfrm>
            <a:off x="838200" y="2765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Fira Sans SemiBold" panose="020B0503050000020004" pitchFamily="34" charset="0"/>
                <a:ea typeface="+mj-ea"/>
                <a:cs typeface="+mj-cs"/>
              </a:defRPr>
            </a:lvl1pPr>
          </a:lstStyle>
          <a:p>
            <a:r>
              <a:rPr lang="en-US" err="1">
                <a:latin typeface="Fira Sans SemiBold"/>
              </a:rPr>
              <a:t>Onderwerpen</a:t>
            </a:r>
            <a:r>
              <a:rPr lang="en-US">
                <a:latin typeface="Fira Sans SemiBold"/>
              </a:rPr>
              <a:t> 2025 H2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7C673D-F5E9-A738-064E-7D36ED6D2F2C}"/>
              </a:ext>
            </a:extLst>
          </p:cNvPr>
          <p:cNvSpPr txBox="1">
            <a:spLocks/>
          </p:cNvSpPr>
          <p:nvPr/>
        </p:nvSpPr>
        <p:spPr>
          <a:xfrm>
            <a:off x="838200" y="3982286"/>
            <a:ext cx="5257800" cy="2701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Fira Sans"/>
              </a:rPr>
              <a:t>Features:</a:t>
            </a:r>
          </a:p>
          <a:p>
            <a:r>
              <a:rPr lang="en-US" err="1">
                <a:latin typeface="Fira Sans"/>
              </a:rPr>
              <a:t>Tokenisatie</a:t>
            </a:r>
            <a:r>
              <a:rPr lang="en-US">
                <a:latin typeface="Fira Sans"/>
              </a:rPr>
              <a:t> van </a:t>
            </a:r>
            <a:r>
              <a:rPr lang="en-US" err="1">
                <a:latin typeface="Fira Sans"/>
              </a:rPr>
              <a:t>beslissingen</a:t>
            </a:r>
            <a:endParaRPr lang="en-US">
              <a:latin typeface="Fira Sans"/>
            </a:endParaRPr>
          </a:p>
          <a:p>
            <a:r>
              <a:rPr lang="en-US">
                <a:latin typeface="Fira Sans"/>
              </a:rPr>
              <a:t>Event delivery via Shared Signals</a:t>
            </a:r>
          </a:p>
          <a:p>
            <a:r>
              <a:rPr lang="en-US">
                <a:latin typeface="Fira Sans"/>
              </a:rPr>
              <a:t>AI MCP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AuthZEN</a:t>
            </a:r>
            <a:endParaRPr lang="en-US">
              <a:latin typeface="Fira San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E54AE5-BD44-B6BA-BD00-AA3D232ED81C}"/>
              </a:ext>
            </a:extLst>
          </p:cNvPr>
          <p:cNvSpPr txBox="1">
            <a:spLocks/>
          </p:cNvSpPr>
          <p:nvPr/>
        </p:nvSpPr>
        <p:spPr>
          <a:xfrm>
            <a:off x="6096000" y="3982286"/>
            <a:ext cx="5257800" cy="2701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err="1">
                <a:latin typeface="Fira Sans"/>
              </a:rPr>
              <a:t>Profielen</a:t>
            </a:r>
            <a:r>
              <a:rPr lang="en-US">
                <a:latin typeface="Fira Sans"/>
              </a:rPr>
              <a:t>:</a:t>
            </a:r>
          </a:p>
          <a:p>
            <a:pPr lvl="1"/>
            <a:r>
              <a:rPr lang="en-US">
                <a:latin typeface="Fira Sans"/>
              </a:rPr>
              <a:t>API Gateway</a:t>
            </a:r>
          </a:p>
          <a:p>
            <a:pPr lvl="1"/>
            <a:r>
              <a:rPr lang="en-US">
                <a:latin typeface="Fira Sans"/>
              </a:rPr>
              <a:t>JWT profile</a:t>
            </a:r>
          </a:p>
          <a:p>
            <a:pPr lvl="1"/>
            <a:r>
              <a:rPr lang="en-US">
                <a:latin typeface="Fira Sans"/>
              </a:rPr>
              <a:t>XACML profile</a:t>
            </a:r>
          </a:p>
          <a:p>
            <a:pPr lvl="1"/>
            <a:r>
              <a:rPr lang="en-US">
                <a:latin typeface="Fira Sans"/>
              </a:rPr>
              <a:t>Obligations / Advice</a:t>
            </a:r>
          </a:p>
        </p:txBody>
      </p:sp>
    </p:spTree>
    <p:extLst>
      <p:ext uri="{BB962C8B-B14F-4D97-AF65-F5344CB8AC3E}">
        <p14:creationId xmlns:p14="http://schemas.microsoft.com/office/powerpoint/2010/main" val="24069848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E973-CF41-7B6B-D274-B39C18B85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2F68-399C-2E94-3CF2-1B2C6688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err="1">
                <a:latin typeface="Fira Sans SemiBold"/>
              </a:rPr>
              <a:t>Standaardisering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binnen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AuthZEN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45EA-8E77-18DF-6D77-B1EE98175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168901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Fira Sans"/>
              </a:rPr>
              <a:t>Richtlijnen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vereisten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modellering</a:t>
            </a:r>
            <a:r>
              <a:rPr lang="en-US">
                <a:latin typeface="Fira Sans"/>
              </a:rPr>
              <a:t> van </a:t>
            </a:r>
            <a:r>
              <a:rPr lang="en-US" err="1">
                <a:latin typeface="Fira Sans"/>
              </a:rPr>
              <a:t>toegangsverzoeken</a:t>
            </a:r>
            <a:r>
              <a:rPr lang="en-US">
                <a:latin typeface="Fira Sans"/>
              </a:rPr>
              <a:t> </a:t>
            </a:r>
            <a:endParaRPr lang="en-US"/>
          </a:p>
          <a:p>
            <a:r>
              <a:rPr lang="en-US" err="1">
                <a:latin typeface="Fira Sans"/>
              </a:rPr>
              <a:t>Werkwijze</a:t>
            </a:r>
            <a:r>
              <a:rPr lang="en-US">
                <a:latin typeface="Fira Sans"/>
              </a:rPr>
              <a:t> op basis van </a:t>
            </a:r>
            <a:r>
              <a:rPr lang="en-US" err="1">
                <a:latin typeface="Fira Sans"/>
              </a:rPr>
              <a:t>profielen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ontwikkeling</a:t>
            </a:r>
            <a:r>
              <a:rPr lang="en-US">
                <a:latin typeface="Fira Sans"/>
              </a:rPr>
              <a:t> van </a:t>
            </a:r>
            <a:r>
              <a:rPr lang="en-US" err="1">
                <a:latin typeface="Fira Sans"/>
              </a:rPr>
              <a:t>overheidsbrede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informatiemodellen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subjecten</a:t>
            </a:r>
            <a:r>
              <a:rPr lang="en-US">
                <a:latin typeface="Fira Sans"/>
              </a:rPr>
              <a:t>,  claims, etc.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23F5AA-BC13-EF02-1299-26840E780BE2}"/>
              </a:ext>
            </a:extLst>
          </p:cNvPr>
          <p:cNvSpPr/>
          <p:nvPr/>
        </p:nvSpPr>
        <p:spPr>
          <a:xfrm>
            <a:off x="6096000" y="1261716"/>
            <a:ext cx="5902442" cy="857943"/>
          </a:xfrm>
          <a:custGeom>
            <a:avLst/>
            <a:gdLst>
              <a:gd name="connsiteX0" fmla="*/ 0 w 5902442"/>
              <a:gd name="connsiteY0" fmla="*/ 428972 h 857943"/>
              <a:gd name="connsiteX1" fmla="*/ 2951221 w 5902442"/>
              <a:gd name="connsiteY1" fmla="*/ 0 h 857943"/>
              <a:gd name="connsiteX2" fmla="*/ 5902442 w 5902442"/>
              <a:gd name="connsiteY2" fmla="*/ 428972 h 857943"/>
              <a:gd name="connsiteX3" fmla="*/ 2951221 w 5902442"/>
              <a:gd name="connsiteY3" fmla="*/ 857944 h 857943"/>
              <a:gd name="connsiteX4" fmla="*/ 0 w 5902442"/>
              <a:gd name="connsiteY4" fmla="*/ 428972 h 8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2442" h="857943" extrusionOk="0">
                <a:moveTo>
                  <a:pt x="0" y="428972"/>
                </a:moveTo>
                <a:cubicBezTo>
                  <a:pt x="-186939" y="401520"/>
                  <a:pt x="1306881" y="125395"/>
                  <a:pt x="2951221" y="0"/>
                </a:cubicBezTo>
                <a:cubicBezTo>
                  <a:pt x="4603437" y="38611"/>
                  <a:pt x="5893520" y="127107"/>
                  <a:pt x="5902442" y="428972"/>
                </a:cubicBezTo>
                <a:cubicBezTo>
                  <a:pt x="5666649" y="709159"/>
                  <a:pt x="4518594" y="880313"/>
                  <a:pt x="2951221" y="857944"/>
                </a:cubicBezTo>
                <a:cubicBezTo>
                  <a:pt x="1337196" y="914972"/>
                  <a:pt x="4931" y="670375"/>
                  <a:pt x="0" y="428972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59415770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B2A5C893-5E7E-9823-2FEA-440A4EDE0B84}"/>
              </a:ext>
            </a:extLst>
          </p:cNvPr>
          <p:cNvSpPr/>
          <p:nvPr/>
        </p:nvSpPr>
        <p:spPr>
          <a:xfrm>
            <a:off x="5991344" y="1155308"/>
            <a:ext cx="5959664" cy="994437"/>
          </a:xfrm>
          <a:custGeom>
            <a:avLst/>
            <a:gdLst>
              <a:gd name="connsiteX0" fmla="*/ 1952802 w 5959664"/>
              <a:gd name="connsiteY0" fmla="*/ 236770 h 994437"/>
              <a:gd name="connsiteX1" fmla="*/ 310883 w 5959664"/>
              <a:gd name="connsiteY1" fmla="*/ 489326 h 994437"/>
              <a:gd name="connsiteX2" fmla="*/ 101421 w 5959664"/>
              <a:gd name="connsiteY2" fmla="*/ 568249 h 994437"/>
              <a:gd name="connsiteX3" fmla="*/ 74393 w 5959664"/>
              <a:gd name="connsiteY3" fmla="*/ 580088 h 994437"/>
              <a:gd name="connsiteX4" fmla="*/ 20339 w 5959664"/>
              <a:gd name="connsiteY4" fmla="*/ 615604 h 994437"/>
              <a:gd name="connsiteX5" fmla="*/ 6825 w 5959664"/>
              <a:gd name="connsiteY5" fmla="*/ 635334 h 994437"/>
              <a:gd name="connsiteX6" fmla="*/ 67 w 5959664"/>
              <a:gd name="connsiteY6" fmla="*/ 647173 h 994437"/>
              <a:gd name="connsiteX7" fmla="*/ 13581 w 5959664"/>
              <a:gd name="connsiteY7" fmla="*/ 674796 h 994437"/>
              <a:gd name="connsiteX8" fmla="*/ 20339 w 5959664"/>
              <a:gd name="connsiteY8" fmla="*/ 686635 h 994437"/>
              <a:gd name="connsiteX9" fmla="*/ 74393 w 5959664"/>
              <a:gd name="connsiteY9" fmla="*/ 714258 h 994437"/>
              <a:gd name="connsiteX10" fmla="*/ 94664 w 5959664"/>
              <a:gd name="connsiteY10" fmla="*/ 726096 h 994437"/>
              <a:gd name="connsiteX11" fmla="*/ 277099 w 5959664"/>
              <a:gd name="connsiteY11" fmla="*/ 773451 h 994437"/>
              <a:gd name="connsiteX12" fmla="*/ 391966 w 5959664"/>
              <a:gd name="connsiteY12" fmla="*/ 797127 h 994437"/>
              <a:gd name="connsiteX13" fmla="*/ 432507 w 5959664"/>
              <a:gd name="connsiteY13" fmla="*/ 801074 h 994437"/>
              <a:gd name="connsiteX14" fmla="*/ 473048 w 5959664"/>
              <a:gd name="connsiteY14" fmla="*/ 808966 h 994437"/>
              <a:gd name="connsiteX15" fmla="*/ 567644 w 5959664"/>
              <a:gd name="connsiteY15" fmla="*/ 816859 h 994437"/>
              <a:gd name="connsiteX16" fmla="*/ 614943 w 5959664"/>
              <a:gd name="connsiteY16" fmla="*/ 820805 h 994437"/>
              <a:gd name="connsiteX17" fmla="*/ 817648 w 5959664"/>
              <a:gd name="connsiteY17" fmla="*/ 840535 h 994437"/>
              <a:gd name="connsiteX18" fmla="*/ 925758 w 5959664"/>
              <a:gd name="connsiteY18" fmla="*/ 848428 h 994437"/>
              <a:gd name="connsiteX19" fmla="*/ 986570 w 5959664"/>
              <a:gd name="connsiteY19" fmla="*/ 852374 h 994437"/>
              <a:gd name="connsiteX20" fmla="*/ 1169006 w 5959664"/>
              <a:gd name="connsiteY20" fmla="*/ 868159 h 994437"/>
              <a:gd name="connsiteX21" fmla="*/ 1304143 w 5959664"/>
              <a:gd name="connsiteY21" fmla="*/ 876051 h 994437"/>
              <a:gd name="connsiteX22" fmla="*/ 1439280 w 5959664"/>
              <a:gd name="connsiteY22" fmla="*/ 891836 h 994437"/>
              <a:gd name="connsiteX23" fmla="*/ 1506849 w 5959664"/>
              <a:gd name="connsiteY23" fmla="*/ 895782 h 994437"/>
              <a:gd name="connsiteX24" fmla="*/ 1648743 w 5959664"/>
              <a:gd name="connsiteY24" fmla="*/ 907621 h 994437"/>
              <a:gd name="connsiteX25" fmla="*/ 1716311 w 5959664"/>
              <a:gd name="connsiteY25" fmla="*/ 915513 h 994437"/>
              <a:gd name="connsiteX26" fmla="*/ 1858206 w 5959664"/>
              <a:gd name="connsiteY26" fmla="*/ 923405 h 994437"/>
              <a:gd name="connsiteX27" fmla="*/ 2141994 w 5959664"/>
              <a:gd name="connsiteY27" fmla="*/ 943136 h 994437"/>
              <a:gd name="connsiteX28" fmla="*/ 2358214 w 5959664"/>
              <a:gd name="connsiteY28" fmla="*/ 954975 h 994437"/>
              <a:gd name="connsiteX29" fmla="*/ 2432539 w 5959664"/>
              <a:gd name="connsiteY29" fmla="*/ 958921 h 994437"/>
              <a:gd name="connsiteX30" fmla="*/ 2574434 w 5959664"/>
              <a:gd name="connsiteY30" fmla="*/ 962867 h 994437"/>
              <a:gd name="connsiteX31" fmla="*/ 2790653 w 5959664"/>
              <a:gd name="connsiteY31" fmla="*/ 974706 h 994437"/>
              <a:gd name="connsiteX32" fmla="*/ 2858222 w 5959664"/>
              <a:gd name="connsiteY32" fmla="*/ 978652 h 994437"/>
              <a:gd name="connsiteX33" fmla="*/ 2932548 w 5959664"/>
              <a:gd name="connsiteY33" fmla="*/ 982598 h 994437"/>
              <a:gd name="connsiteX34" fmla="*/ 3000116 w 5959664"/>
              <a:gd name="connsiteY34" fmla="*/ 986544 h 994437"/>
              <a:gd name="connsiteX35" fmla="*/ 3277148 w 5959664"/>
              <a:gd name="connsiteY35" fmla="*/ 994437 h 994437"/>
              <a:gd name="connsiteX36" fmla="*/ 3614991 w 5959664"/>
              <a:gd name="connsiteY36" fmla="*/ 990491 h 994437"/>
              <a:gd name="connsiteX37" fmla="*/ 3756885 w 5959664"/>
              <a:gd name="connsiteY37" fmla="*/ 982598 h 994437"/>
              <a:gd name="connsiteX38" fmla="*/ 3892022 w 5959664"/>
              <a:gd name="connsiteY38" fmla="*/ 974706 h 994437"/>
              <a:gd name="connsiteX39" fmla="*/ 3959592 w 5959664"/>
              <a:gd name="connsiteY39" fmla="*/ 970759 h 994437"/>
              <a:gd name="connsiteX40" fmla="*/ 4027160 w 5959664"/>
              <a:gd name="connsiteY40" fmla="*/ 962867 h 994437"/>
              <a:gd name="connsiteX41" fmla="*/ 4229866 w 5959664"/>
              <a:gd name="connsiteY41" fmla="*/ 951029 h 994437"/>
              <a:gd name="connsiteX42" fmla="*/ 4419058 w 5959664"/>
              <a:gd name="connsiteY42" fmla="*/ 939190 h 994437"/>
              <a:gd name="connsiteX43" fmla="*/ 4547439 w 5959664"/>
              <a:gd name="connsiteY43" fmla="*/ 927351 h 994437"/>
              <a:gd name="connsiteX44" fmla="*/ 4729874 w 5959664"/>
              <a:gd name="connsiteY44" fmla="*/ 911567 h 994437"/>
              <a:gd name="connsiteX45" fmla="*/ 4790685 w 5959664"/>
              <a:gd name="connsiteY45" fmla="*/ 903675 h 994437"/>
              <a:gd name="connsiteX46" fmla="*/ 4851497 w 5959664"/>
              <a:gd name="connsiteY46" fmla="*/ 899728 h 994437"/>
              <a:gd name="connsiteX47" fmla="*/ 5182583 w 5959664"/>
              <a:gd name="connsiteY47" fmla="*/ 856320 h 994437"/>
              <a:gd name="connsiteX48" fmla="*/ 5324478 w 5959664"/>
              <a:gd name="connsiteY48" fmla="*/ 832644 h 994437"/>
              <a:gd name="connsiteX49" fmla="*/ 5452859 w 5959664"/>
              <a:gd name="connsiteY49" fmla="*/ 808966 h 994437"/>
              <a:gd name="connsiteX50" fmla="*/ 5493399 w 5959664"/>
              <a:gd name="connsiteY50" fmla="*/ 801074 h 994437"/>
              <a:gd name="connsiteX51" fmla="*/ 5533941 w 5959664"/>
              <a:gd name="connsiteY51" fmla="*/ 793181 h 994437"/>
              <a:gd name="connsiteX52" fmla="*/ 5574482 w 5959664"/>
              <a:gd name="connsiteY52" fmla="*/ 781343 h 994437"/>
              <a:gd name="connsiteX53" fmla="*/ 5642051 w 5959664"/>
              <a:gd name="connsiteY53" fmla="*/ 765558 h 994437"/>
              <a:gd name="connsiteX54" fmla="*/ 5669078 w 5959664"/>
              <a:gd name="connsiteY54" fmla="*/ 753720 h 994437"/>
              <a:gd name="connsiteX55" fmla="*/ 5702862 w 5959664"/>
              <a:gd name="connsiteY55" fmla="*/ 745828 h 994437"/>
              <a:gd name="connsiteX56" fmla="*/ 5729890 w 5959664"/>
              <a:gd name="connsiteY56" fmla="*/ 737935 h 994437"/>
              <a:gd name="connsiteX57" fmla="*/ 5777188 w 5959664"/>
              <a:gd name="connsiteY57" fmla="*/ 718204 h 994437"/>
              <a:gd name="connsiteX58" fmla="*/ 5797459 w 5959664"/>
              <a:gd name="connsiteY58" fmla="*/ 706365 h 994437"/>
              <a:gd name="connsiteX59" fmla="*/ 5838000 w 5959664"/>
              <a:gd name="connsiteY59" fmla="*/ 686635 h 994437"/>
              <a:gd name="connsiteX60" fmla="*/ 5851513 w 5959664"/>
              <a:gd name="connsiteY60" fmla="*/ 674796 h 994437"/>
              <a:gd name="connsiteX61" fmla="*/ 5871785 w 5959664"/>
              <a:gd name="connsiteY61" fmla="*/ 662958 h 994437"/>
              <a:gd name="connsiteX62" fmla="*/ 5885298 w 5959664"/>
              <a:gd name="connsiteY62" fmla="*/ 651119 h 994437"/>
              <a:gd name="connsiteX63" fmla="*/ 5912325 w 5959664"/>
              <a:gd name="connsiteY63" fmla="*/ 631388 h 994437"/>
              <a:gd name="connsiteX64" fmla="*/ 5919083 w 5959664"/>
              <a:gd name="connsiteY64" fmla="*/ 619550 h 994437"/>
              <a:gd name="connsiteX65" fmla="*/ 5939353 w 5959664"/>
              <a:gd name="connsiteY65" fmla="*/ 599819 h 994437"/>
              <a:gd name="connsiteX66" fmla="*/ 5952867 w 5959664"/>
              <a:gd name="connsiteY66" fmla="*/ 584034 h 994437"/>
              <a:gd name="connsiteX67" fmla="*/ 5959623 w 5959664"/>
              <a:gd name="connsiteY67" fmla="*/ 564303 h 994437"/>
              <a:gd name="connsiteX68" fmla="*/ 5946110 w 5959664"/>
              <a:gd name="connsiteY68" fmla="*/ 501165 h 994437"/>
              <a:gd name="connsiteX69" fmla="*/ 5905569 w 5959664"/>
              <a:gd name="connsiteY69" fmla="*/ 453810 h 994437"/>
              <a:gd name="connsiteX70" fmla="*/ 5838000 w 5959664"/>
              <a:gd name="connsiteY70" fmla="*/ 398564 h 994437"/>
              <a:gd name="connsiteX71" fmla="*/ 5756918 w 5959664"/>
              <a:gd name="connsiteY71" fmla="*/ 351209 h 994437"/>
              <a:gd name="connsiteX72" fmla="*/ 5642051 w 5959664"/>
              <a:gd name="connsiteY72" fmla="*/ 295963 h 994437"/>
              <a:gd name="connsiteX73" fmla="*/ 5506913 w 5959664"/>
              <a:gd name="connsiteY73" fmla="*/ 240717 h 994437"/>
              <a:gd name="connsiteX74" fmla="*/ 5466372 w 5959664"/>
              <a:gd name="connsiteY74" fmla="*/ 224932 h 994437"/>
              <a:gd name="connsiteX75" fmla="*/ 5425831 w 5959664"/>
              <a:gd name="connsiteY75" fmla="*/ 213093 h 994437"/>
              <a:gd name="connsiteX76" fmla="*/ 5385290 w 5959664"/>
              <a:gd name="connsiteY76" fmla="*/ 197309 h 994437"/>
              <a:gd name="connsiteX77" fmla="*/ 5290694 w 5959664"/>
              <a:gd name="connsiteY77" fmla="*/ 173631 h 994437"/>
              <a:gd name="connsiteX78" fmla="*/ 5135286 w 5959664"/>
              <a:gd name="connsiteY78" fmla="*/ 138116 h 994437"/>
              <a:gd name="connsiteX79" fmla="*/ 5013662 w 5959664"/>
              <a:gd name="connsiteY79" fmla="*/ 114439 h 994437"/>
              <a:gd name="connsiteX80" fmla="*/ 4952850 w 5959664"/>
              <a:gd name="connsiteY80" fmla="*/ 106546 h 994437"/>
              <a:gd name="connsiteX81" fmla="*/ 4817713 w 5959664"/>
              <a:gd name="connsiteY81" fmla="*/ 86815 h 994437"/>
              <a:gd name="connsiteX82" fmla="*/ 4750144 w 5959664"/>
              <a:gd name="connsiteY82" fmla="*/ 74977 h 994437"/>
              <a:gd name="connsiteX83" fmla="*/ 4675818 w 5959664"/>
              <a:gd name="connsiteY83" fmla="*/ 67085 h 994437"/>
              <a:gd name="connsiteX84" fmla="*/ 4378517 w 5959664"/>
              <a:gd name="connsiteY84" fmla="*/ 35515 h 994437"/>
              <a:gd name="connsiteX85" fmla="*/ 4209595 w 5959664"/>
              <a:gd name="connsiteY85" fmla="*/ 19730 h 994437"/>
              <a:gd name="connsiteX86" fmla="*/ 4033917 w 5959664"/>
              <a:gd name="connsiteY86" fmla="*/ 11838 h 994437"/>
              <a:gd name="connsiteX87" fmla="*/ 3946078 w 5959664"/>
              <a:gd name="connsiteY87" fmla="*/ 7892 h 994437"/>
              <a:gd name="connsiteX88" fmla="*/ 3567693 w 5959664"/>
              <a:gd name="connsiteY88" fmla="*/ 0 h 994437"/>
              <a:gd name="connsiteX89" fmla="*/ 3074441 w 5959664"/>
              <a:gd name="connsiteY89" fmla="*/ 3946 h 994437"/>
              <a:gd name="connsiteX90" fmla="*/ 2871736 w 5959664"/>
              <a:gd name="connsiteY90" fmla="*/ 11838 h 994437"/>
              <a:gd name="connsiteX91" fmla="*/ 2669030 w 5959664"/>
              <a:gd name="connsiteY91" fmla="*/ 19730 h 994437"/>
              <a:gd name="connsiteX92" fmla="*/ 2567676 w 5959664"/>
              <a:gd name="connsiteY92" fmla="*/ 23677 h 994437"/>
              <a:gd name="connsiteX93" fmla="*/ 2358214 w 5959664"/>
              <a:gd name="connsiteY93" fmla="*/ 35515 h 994437"/>
              <a:gd name="connsiteX94" fmla="*/ 2148751 w 5959664"/>
              <a:gd name="connsiteY94" fmla="*/ 51300 h 994437"/>
              <a:gd name="connsiteX95" fmla="*/ 1756853 w 5959664"/>
              <a:gd name="connsiteY95" fmla="*/ 78923 h 994437"/>
              <a:gd name="connsiteX96" fmla="*/ 1209546 w 5959664"/>
              <a:gd name="connsiteY96" fmla="*/ 138116 h 994437"/>
              <a:gd name="connsiteX97" fmla="*/ 1128464 w 5959664"/>
              <a:gd name="connsiteY97" fmla="*/ 149954 h 994437"/>
              <a:gd name="connsiteX98" fmla="*/ 905488 w 5959664"/>
              <a:gd name="connsiteY98" fmla="*/ 201255 h 994437"/>
              <a:gd name="connsiteX99" fmla="*/ 729809 w 5959664"/>
              <a:gd name="connsiteY99" fmla="*/ 252555 h 99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959664" h="994437" extrusionOk="0">
                <a:moveTo>
                  <a:pt x="1952802" y="236770"/>
                </a:moveTo>
                <a:cubicBezTo>
                  <a:pt x="1334244" y="277006"/>
                  <a:pt x="715873" y="447089"/>
                  <a:pt x="310883" y="489326"/>
                </a:cubicBezTo>
                <a:cubicBezTo>
                  <a:pt x="132197" y="523304"/>
                  <a:pt x="174197" y="529611"/>
                  <a:pt x="101421" y="568249"/>
                </a:cubicBezTo>
                <a:cubicBezTo>
                  <a:pt x="91793" y="573705"/>
                  <a:pt x="82729" y="576993"/>
                  <a:pt x="74393" y="580088"/>
                </a:cubicBezTo>
                <a:cubicBezTo>
                  <a:pt x="54037" y="588943"/>
                  <a:pt x="37754" y="606465"/>
                  <a:pt x="20339" y="615604"/>
                </a:cubicBezTo>
                <a:cubicBezTo>
                  <a:pt x="17838" y="622419"/>
                  <a:pt x="11382" y="628088"/>
                  <a:pt x="6825" y="635334"/>
                </a:cubicBezTo>
                <a:cubicBezTo>
                  <a:pt x="4019" y="639182"/>
                  <a:pt x="-1228" y="643585"/>
                  <a:pt x="67" y="647173"/>
                </a:cubicBezTo>
                <a:cubicBezTo>
                  <a:pt x="1635" y="656086"/>
                  <a:pt x="8651" y="665928"/>
                  <a:pt x="13581" y="674796"/>
                </a:cubicBezTo>
                <a:cubicBezTo>
                  <a:pt x="16555" y="679299"/>
                  <a:pt x="16720" y="683464"/>
                  <a:pt x="20339" y="686635"/>
                </a:cubicBezTo>
                <a:cubicBezTo>
                  <a:pt x="49815" y="713049"/>
                  <a:pt x="44478" y="700144"/>
                  <a:pt x="74393" y="714258"/>
                </a:cubicBezTo>
                <a:cubicBezTo>
                  <a:pt x="82369" y="718778"/>
                  <a:pt x="86671" y="725305"/>
                  <a:pt x="94664" y="726096"/>
                </a:cubicBezTo>
                <a:cubicBezTo>
                  <a:pt x="153247" y="748727"/>
                  <a:pt x="221286" y="765554"/>
                  <a:pt x="277099" y="773451"/>
                </a:cubicBezTo>
                <a:cubicBezTo>
                  <a:pt x="311335" y="779062"/>
                  <a:pt x="365758" y="793351"/>
                  <a:pt x="391966" y="797127"/>
                </a:cubicBezTo>
                <a:cubicBezTo>
                  <a:pt x="401728" y="799059"/>
                  <a:pt x="417085" y="797663"/>
                  <a:pt x="432507" y="801074"/>
                </a:cubicBezTo>
                <a:cubicBezTo>
                  <a:pt x="443656" y="802902"/>
                  <a:pt x="458866" y="806897"/>
                  <a:pt x="473048" y="808966"/>
                </a:cubicBezTo>
                <a:cubicBezTo>
                  <a:pt x="504610" y="808174"/>
                  <a:pt x="532532" y="816319"/>
                  <a:pt x="567644" y="816859"/>
                </a:cubicBezTo>
                <a:cubicBezTo>
                  <a:pt x="578737" y="815943"/>
                  <a:pt x="603088" y="821383"/>
                  <a:pt x="614943" y="820805"/>
                </a:cubicBezTo>
                <a:cubicBezTo>
                  <a:pt x="721157" y="820477"/>
                  <a:pt x="631844" y="835772"/>
                  <a:pt x="817648" y="840535"/>
                </a:cubicBezTo>
                <a:cubicBezTo>
                  <a:pt x="841208" y="838152"/>
                  <a:pt x="880347" y="853514"/>
                  <a:pt x="925758" y="848428"/>
                </a:cubicBezTo>
                <a:cubicBezTo>
                  <a:pt x="940714" y="852545"/>
                  <a:pt x="967102" y="846698"/>
                  <a:pt x="986570" y="852374"/>
                </a:cubicBezTo>
                <a:cubicBezTo>
                  <a:pt x="1133612" y="867721"/>
                  <a:pt x="934940" y="893974"/>
                  <a:pt x="1169006" y="868159"/>
                </a:cubicBezTo>
                <a:cubicBezTo>
                  <a:pt x="1210168" y="882514"/>
                  <a:pt x="1259193" y="871987"/>
                  <a:pt x="1304143" y="876051"/>
                </a:cubicBezTo>
                <a:cubicBezTo>
                  <a:pt x="1344098" y="874558"/>
                  <a:pt x="1402157" y="891856"/>
                  <a:pt x="1439280" y="891836"/>
                </a:cubicBezTo>
                <a:cubicBezTo>
                  <a:pt x="1461551" y="887913"/>
                  <a:pt x="1487907" y="895990"/>
                  <a:pt x="1506849" y="895782"/>
                </a:cubicBezTo>
                <a:cubicBezTo>
                  <a:pt x="1654697" y="915461"/>
                  <a:pt x="1461873" y="914867"/>
                  <a:pt x="1648743" y="907621"/>
                </a:cubicBezTo>
                <a:cubicBezTo>
                  <a:pt x="1670180" y="906832"/>
                  <a:pt x="1694616" y="912982"/>
                  <a:pt x="1716311" y="915513"/>
                </a:cubicBezTo>
                <a:cubicBezTo>
                  <a:pt x="1763433" y="919063"/>
                  <a:pt x="1858205" y="923405"/>
                  <a:pt x="1858206" y="923405"/>
                </a:cubicBezTo>
                <a:cubicBezTo>
                  <a:pt x="2003594" y="932301"/>
                  <a:pt x="1890528" y="938083"/>
                  <a:pt x="2141994" y="943136"/>
                </a:cubicBezTo>
                <a:cubicBezTo>
                  <a:pt x="2190526" y="924978"/>
                  <a:pt x="2253054" y="957884"/>
                  <a:pt x="2358214" y="954975"/>
                </a:cubicBezTo>
                <a:cubicBezTo>
                  <a:pt x="2385935" y="957133"/>
                  <a:pt x="2413498" y="956693"/>
                  <a:pt x="2432539" y="958921"/>
                </a:cubicBezTo>
                <a:cubicBezTo>
                  <a:pt x="2479457" y="957871"/>
                  <a:pt x="2533788" y="966936"/>
                  <a:pt x="2574434" y="962867"/>
                </a:cubicBezTo>
                <a:cubicBezTo>
                  <a:pt x="2651432" y="941945"/>
                  <a:pt x="2731894" y="977673"/>
                  <a:pt x="2790653" y="974706"/>
                </a:cubicBezTo>
                <a:cubicBezTo>
                  <a:pt x="2809836" y="974397"/>
                  <a:pt x="2839105" y="981845"/>
                  <a:pt x="2858222" y="978652"/>
                </a:cubicBezTo>
                <a:cubicBezTo>
                  <a:pt x="2895187" y="975525"/>
                  <a:pt x="2901912" y="986659"/>
                  <a:pt x="2932548" y="982598"/>
                </a:cubicBezTo>
                <a:cubicBezTo>
                  <a:pt x="2958393" y="987089"/>
                  <a:pt x="2978249" y="988501"/>
                  <a:pt x="3000116" y="986544"/>
                </a:cubicBezTo>
                <a:cubicBezTo>
                  <a:pt x="3119077" y="979699"/>
                  <a:pt x="3185802" y="1008446"/>
                  <a:pt x="3277148" y="994437"/>
                </a:cubicBezTo>
                <a:cubicBezTo>
                  <a:pt x="3400996" y="1006933"/>
                  <a:pt x="3520389" y="996343"/>
                  <a:pt x="3614991" y="990491"/>
                </a:cubicBezTo>
                <a:cubicBezTo>
                  <a:pt x="3654949" y="992068"/>
                  <a:pt x="3709353" y="976570"/>
                  <a:pt x="3756885" y="982598"/>
                </a:cubicBezTo>
                <a:cubicBezTo>
                  <a:pt x="3813224" y="978084"/>
                  <a:pt x="3852153" y="982995"/>
                  <a:pt x="3892022" y="974706"/>
                </a:cubicBezTo>
                <a:cubicBezTo>
                  <a:pt x="3913762" y="971836"/>
                  <a:pt x="3940262" y="972806"/>
                  <a:pt x="3959592" y="970759"/>
                </a:cubicBezTo>
                <a:cubicBezTo>
                  <a:pt x="3982615" y="966370"/>
                  <a:pt x="4001994" y="960377"/>
                  <a:pt x="4027160" y="962867"/>
                </a:cubicBezTo>
                <a:cubicBezTo>
                  <a:pt x="4046422" y="953072"/>
                  <a:pt x="4192193" y="964964"/>
                  <a:pt x="4229866" y="951029"/>
                </a:cubicBezTo>
                <a:cubicBezTo>
                  <a:pt x="4278399" y="940495"/>
                  <a:pt x="4345246" y="952220"/>
                  <a:pt x="4419058" y="939190"/>
                </a:cubicBezTo>
                <a:cubicBezTo>
                  <a:pt x="4510191" y="932677"/>
                  <a:pt x="4394051" y="944833"/>
                  <a:pt x="4547439" y="927351"/>
                </a:cubicBezTo>
                <a:cubicBezTo>
                  <a:pt x="4794913" y="880190"/>
                  <a:pt x="4544700" y="933004"/>
                  <a:pt x="4729874" y="911567"/>
                </a:cubicBezTo>
                <a:cubicBezTo>
                  <a:pt x="4749776" y="914498"/>
                  <a:pt x="4766306" y="902252"/>
                  <a:pt x="4790685" y="903675"/>
                </a:cubicBezTo>
                <a:cubicBezTo>
                  <a:pt x="4812929" y="901909"/>
                  <a:pt x="4826540" y="901666"/>
                  <a:pt x="4851497" y="899728"/>
                </a:cubicBezTo>
                <a:cubicBezTo>
                  <a:pt x="4948665" y="892299"/>
                  <a:pt x="5068190" y="867902"/>
                  <a:pt x="5182583" y="856320"/>
                </a:cubicBezTo>
                <a:cubicBezTo>
                  <a:pt x="5210445" y="836818"/>
                  <a:pt x="5294350" y="854712"/>
                  <a:pt x="5324478" y="832644"/>
                </a:cubicBezTo>
                <a:cubicBezTo>
                  <a:pt x="5399730" y="821074"/>
                  <a:pt x="5360073" y="827954"/>
                  <a:pt x="5452859" y="808966"/>
                </a:cubicBezTo>
                <a:cubicBezTo>
                  <a:pt x="5468194" y="805271"/>
                  <a:pt x="5483061" y="807173"/>
                  <a:pt x="5493399" y="801074"/>
                </a:cubicBezTo>
                <a:cubicBezTo>
                  <a:pt x="5507049" y="798183"/>
                  <a:pt x="5522075" y="795991"/>
                  <a:pt x="5533941" y="793181"/>
                </a:cubicBezTo>
                <a:cubicBezTo>
                  <a:pt x="5548794" y="788314"/>
                  <a:pt x="5561030" y="784551"/>
                  <a:pt x="5574482" y="781343"/>
                </a:cubicBezTo>
                <a:cubicBezTo>
                  <a:pt x="5597670" y="781099"/>
                  <a:pt x="5625362" y="771513"/>
                  <a:pt x="5642051" y="765558"/>
                </a:cubicBezTo>
                <a:cubicBezTo>
                  <a:pt x="5653742" y="761777"/>
                  <a:pt x="5659151" y="755887"/>
                  <a:pt x="5669078" y="753720"/>
                </a:cubicBezTo>
                <a:cubicBezTo>
                  <a:pt x="5677833" y="750483"/>
                  <a:pt x="5692491" y="749573"/>
                  <a:pt x="5702862" y="745828"/>
                </a:cubicBezTo>
                <a:cubicBezTo>
                  <a:pt x="5711892" y="743864"/>
                  <a:pt x="5722928" y="739847"/>
                  <a:pt x="5729890" y="737935"/>
                </a:cubicBezTo>
                <a:cubicBezTo>
                  <a:pt x="5788128" y="693862"/>
                  <a:pt x="5717811" y="745437"/>
                  <a:pt x="5777188" y="718204"/>
                </a:cubicBezTo>
                <a:cubicBezTo>
                  <a:pt x="5785460" y="714181"/>
                  <a:pt x="5791641" y="709631"/>
                  <a:pt x="5797459" y="706365"/>
                </a:cubicBezTo>
                <a:cubicBezTo>
                  <a:pt x="5813851" y="700121"/>
                  <a:pt x="5825893" y="698145"/>
                  <a:pt x="5838000" y="686635"/>
                </a:cubicBezTo>
                <a:cubicBezTo>
                  <a:pt x="5843173" y="683067"/>
                  <a:pt x="5847570" y="678357"/>
                  <a:pt x="5851513" y="674796"/>
                </a:cubicBezTo>
                <a:cubicBezTo>
                  <a:pt x="5857612" y="669712"/>
                  <a:pt x="5866987" y="666288"/>
                  <a:pt x="5871785" y="662958"/>
                </a:cubicBezTo>
                <a:cubicBezTo>
                  <a:pt x="5877043" y="659434"/>
                  <a:pt x="5881677" y="654886"/>
                  <a:pt x="5885298" y="651119"/>
                </a:cubicBezTo>
                <a:cubicBezTo>
                  <a:pt x="5896034" y="642245"/>
                  <a:pt x="5904295" y="635672"/>
                  <a:pt x="5912325" y="631388"/>
                </a:cubicBezTo>
                <a:cubicBezTo>
                  <a:pt x="5914736" y="627513"/>
                  <a:pt x="5916723" y="622556"/>
                  <a:pt x="5919083" y="619550"/>
                </a:cubicBezTo>
                <a:cubicBezTo>
                  <a:pt x="5927452" y="613567"/>
                  <a:pt x="5933116" y="605689"/>
                  <a:pt x="5939353" y="599819"/>
                </a:cubicBezTo>
                <a:cubicBezTo>
                  <a:pt x="5943985" y="594104"/>
                  <a:pt x="5948520" y="590477"/>
                  <a:pt x="5952867" y="584034"/>
                </a:cubicBezTo>
                <a:cubicBezTo>
                  <a:pt x="5953375" y="577039"/>
                  <a:pt x="5960161" y="570762"/>
                  <a:pt x="5959623" y="564303"/>
                </a:cubicBezTo>
                <a:cubicBezTo>
                  <a:pt x="5955654" y="541173"/>
                  <a:pt x="5951588" y="524524"/>
                  <a:pt x="5946110" y="501165"/>
                </a:cubicBezTo>
                <a:cubicBezTo>
                  <a:pt x="5945612" y="490195"/>
                  <a:pt x="5919754" y="466007"/>
                  <a:pt x="5905569" y="453810"/>
                </a:cubicBezTo>
                <a:cubicBezTo>
                  <a:pt x="5889432" y="437731"/>
                  <a:pt x="5869374" y="418742"/>
                  <a:pt x="5838000" y="398564"/>
                </a:cubicBezTo>
                <a:cubicBezTo>
                  <a:pt x="5837985" y="398559"/>
                  <a:pt x="5756934" y="351217"/>
                  <a:pt x="5756918" y="351209"/>
                </a:cubicBezTo>
                <a:cubicBezTo>
                  <a:pt x="5710846" y="324387"/>
                  <a:pt x="5717289" y="326624"/>
                  <a:pt x="5642051" y="295963"/>
                </a:cubicBezTo>
                <a:cubicBezTo>
                  <a:pt x="5592467" y="282450"/>
                  <a:pt x="5570610" y="252397"/>
                  <a:pt x="5506913" y="240717"/>
                </a:cubicBezTo>
                <a:cubicBezTo>
                  <a:pt x="5493507" y="238808"/>
                  <a:pt x="5479209" y="228120"/>
                  <a:pt x="5466372" y="224932"/>
                </a:cubicBezTo>
                <a:cubicBezTo>
                  <a:pt x="5452998" y="220467"/>
                  <a:pt x="5436552" y="215022"/>
                  <a:pt x="5425831" y="213093"/>
                </a:cubicBezTo>
                <a:cubicBezTo>
                  <a:pt x="5411488" y="206293"/>
                  <a:pt x="5398208" y="201841"/>
                  <a:pt x="5385290" y="197309"/>
                </a:cubicBezTo>
                <a:cubicBezTo>
                  <a:pt x="5358188" y="186013"/>
                  <a:pt x="5328392" y="179848"/>
                  <a:pt x="5290694" y="173631"/>
                </a:cubicBezTo>
                <a:cubicBezTo>
                  <a:pt x="5232848" y="158515"/>
                  <a:pt x="5207674" y="154001"/>
                  <a:pt x="5135286" y="138116"/>
                </a:cubicBezTo>
                <a:cubicBezTo>
                  <a:pt x="5090910" y="121696"/>
                  <a:pt x="5058054" y="129448"/>
                  <a:pt x="5013662" y="114439"/>
                </a:cubicBezTo>
                <a:cubicBezTo>
                  <a:pt x="5000250" y="118956"/>
                  <a:pt x="4970266" y="103819"/>
                  <a:pt x="4952850" y="106546"/>
                </a:cubicBezTo>
                <a:cubicBezTo>
                  <a:pt x="4908693" y="108589"/>
                  <a:pt x="4872476" y="87179"/>
                  <a:pt x="4817713" y="86815"/>
                </a:cubicBezTo>
                <a:cubicBezTo>
                  <a:pt x="4790331" y="83786"/>
                  <a:pt x="4777776" y="79381"/>
                  <a:pt x="4750144" y="74977"/>
                </a:cubicBezTo>
                <a:cubicBezTo>
                  <a:pt x="4727810" y="76805"/>
                  <a:pt x="4698938" y="72435"/>
                  <a:pt x="4675818" y="67085"/>
                </a:cubicBezTo>
                <a:cubicBezTo>
                  <a:pt x="4383682" y="56218"/>
                  <a:pt x="4557886" y="62688"/>
                  <a:pt x="4378517" y="35515"/>
                </a:cubicBezTo>
                <a:cubicBezTo>
                  <a:pt x="4296694" y="46754"/>
                  <a:pt x="4267452" y="21895"/>
                  <a:pt x="4209595" y="19730"/>
                </a:cubicBezTo>
                <a:cubicBezTo>
                  <a:pt x="4148599" y="35766"/>
                  <a:pt x="4081588" y="-3039"/>
                  <a:pt x="4033917" y="11838"/>
                </a:cubicBezTo>
                <a:cubicBezTo>
                  <a:pt x="4011351" y="14551"/>
                  <a:pt x="3975444" y="2069"/>
                  <a:pt x="3946078" y="7892"/>
                </a:cubicBezTo>
                <a:cubicBezTo>
                  <a:pt x="3844021" y="5804"/>
                  <a:pt x="3712269" y="-42015"/>
                  <a:pt x="3567693" y="0"/>
                </a:cubicBezTo>
                <a:cubicBezTo>
                  <a:pt x="3393675" y="31361"/>
                  <a:pt x="3191617" y="-34746"/>
                  <a:pt x="3074441" y="3946"/>
                </a:cubicBezTo>
                <a:cubicBezTo>
                  <a:pt x="2993417" y="17696"/>
                  <a:pt x="2944329" y="16252"/>
                  <a:pt x="2871736" y="11838"/>
                </a:cubicBezTo>
                <a:cubicBezTo>
                  <a:pt x="2830639" y="19155"/>
                  <a:pt x="2718797" y="9"/>
                  <a:pt x="2669030" y="19730"/>
                </a:cubicBezTo>
                <a:cubicBezTo>
                  <a:pt x="2644575" y="21138"/>
                  <a:pt x="2601961" y="21139"/>
                  <a:pt x="2567676" y="23677"/>
                </a:cubicBezTo>
                <a:cubicBezTo>
                  <a:pt x="2468230" y="43561"/>
                  <a:pt x="2414105" y="27946"/>
                  <a:pt x="2358214" y="35515"/>
                </a:cubicBezTo>
                <a:cubicBezTo>
                  <a:pt x="2286337" y="38761"/>
                  <a:pt x="2200437" y="53992"/>
                  <a:pt x="2148751" y="51300"/>
                </a:cubicBezTo>
                <a:cubicBezTo>
                  <a:pt x="2009309" y="71770"/>
                  <a:pt x="1898482" y="78890"/>
                  <a:pt x="1756853" y="78923"/>
                </a:cubicBezTo>
                <a:cubicBezTo>
                  <a:pt x="995138" y="227659"/>
                  <a:pt x="1474639" y="99664"/>
                  <a:pt x="1209546" y="138116"/>
                </a:cubicBezTo>
                <a:cubicBezTo>
                  <a:pt x="1181441" y="141660"/>
                  <a:pt x="1154849" y="143416"/>
                  <a:pt x="1128464" y="149954"/>
                </a:cubicBezTo>
                <a:cubicBezTo>
                  <a:pt x="1046805" y="150408"/>
                  <a:pt x="970990" y="185777"/>
                  <a:pt x="905488" y="201255"/>
                </a:cubicBezTo>
                <a:cubicBezTo>
                  <a:pt x="845575" y="216674"/>
                  <a:pt x="729810" y="252555"/>
                  <a:pt x="729809" y="252555"/>
                </a:cubicBezTo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928984 w 5886974"/>
                      <a:gd name="connsiteY0" fmla="*/ 400467 h 1681962"/>
                      <a:gd name="connsiteX1" fmla="*/ 307092 w 5886974"/>
                      <a:gd name="connsiteY1" fmla="*/ 827632 h 1681962"/>
                      <a:gd name="connsiteX2" fmla="*/ 100184 w 5886974"/>
                      <a:gd name="connsiteY2" fmla="*/ 961121 h 1681962"/>
                      <a:gd name="connsiteX3" fmla="*/ 73486 w 5886974"/>
                      <a:gd name="connsiteY3" fmla="*/ 981145 h 1681962"/>
                      <a:gd name="connsiteX4" fmla="*/ 20091 w 5886974"/>
                      <a:gd name="connsiteY4" fmla="*/ 1041215 h 1681962"/>
                      <a:gd name="connsiteX5" fmla="*/ 6742 w 5886974"/>
                      <a:gd name="connsiteY5" fmla="*/ 1074587 h 1681962"/>
                      <a:gd name="connsiteX6" fmla="*/ 67 w 5886974"/>
                      <a:gd name="connsiteY6" fmla="*/ 1094610 h 1681962"/>
                      <a:gd name="connsiteX7" fmla="*/ 13416 w 5886974"/>
                      <a:gd name="connsiteY7" fmla="*/ 1141331 h 1681962"/>
                      <a:gd name="connsiteX8" fmla="*/ 20091 w 5886974"/>
                      <a:gd name="connsiteY8" fmla="*/ 1161355 h 1681962"/>
                      <a:gd name="connsiteX9" fmla="*/ 73486 w 5886974"/>
                      <a:gd name="connsiteY9" fmla="*/ 1208076 h 1681962"/>
                      <a:gd name="connsiteX10" fmla="*/ 93510 w 5886974"/>
                      <a:gd name="connsiteY10" fmla="*/ 1228099 h 1681962"/>
                      <a:gd name="connsiteX11" fmla="*/ 273720 w 5886974"/>
                      <a:gd name="connsiteY11" fmla="*/ 1308193 h 1681962"/>
                      <a:gd name="connsiteX12" fmla="*/ 387186 w 5886974"/>
                      <a:gd name="connsiteY12" fmla="*/ 1348239 h 1681962"/>
                      <a:gd name="connsiteX13" fmla="*/ 427232 w 5886974"/>
                      <a:gd name="connsiteY13" fmla="*/ 1354914 h 1681962"/>
                      <a:gd name="connsiteX14" fmla="*/ 467279 w 5886974"/>
                      <a:gd name="connsiteY14" fmla="*/ 1368263 h 1681962"/>
                      <a:gd name="connsiteX15" fmla="*/ 560721 w 5886974"/>
                      <a:gd name="connsiteY15" fmla="*/ 1381612 h 1681962"/>
                      <a:gd name="connsiteX16" fmla="*/ 607443 w 5886974"/>
                      <a:gd name="connsiteY16" fmla="*/ 1388286 h 1681962"/>
                      <a:gd name="connsiteX17" fmla="*/ 807676 w 5886974"/>
                      <a:gd name="connsiteY17" fmla="*/ 1421658 h 1681962"/>
                      <a:gd name="connsiteX18" fmla="*/ 914467 w 5886974"/>
                      <a:gd name="connsiteY18" fmla="*/ 1435007 h 1681962"/>
                      <a:gd name="connsiteX19" fmla="*/ 974537 w 5886974"/>
                      <a:gd name="connsiteY19" fmla="*/ 1441682 h 1681962"/>
                      <a:gd name="connsiteX20" fmla="*/ 1154748 w 5886974"/>
                      <a:gd name="connsiteY20" fmla="*/ 1468380 h 1681962"/>
                      <a:gd name="connsiteX21" fmla="*/ 1288237 w 5886974"/>
                      <a:gd name="connsiteY21" fmla="*/ 1481729 h 1681962"/>
                      <a:gd name="connsiteX22" fmla="*/ 1421726 w 5886974"/>
                      <a:gd name="connsiteY22" fmla="*/ 1508426 h 1681962"/>
                      <a:gd name="connsiteX23" fmla="*/ 1488470 w 5886974"/>
                      <a:gd name="connsiteY23" fmla="*/ 1515101 h 1681962"/>
                      <a:gd name="connsiteX24" fmla="*/ 1628634 w 5886974"/>
                      <a:gd name="connsiteY24" fmla="*/ 1535124 h 1681962"/>
                      <a:gd name="connsiteX25" fmla="*/ 1695378 w 5886974"/>
                      <a:gd name="connsiteY25" fmla="*/ 1548473 h 1681962"/>
                      <a:gd name="connsiteX26" fmla="*/ 1835542 w 5886974"/>
                      <a:gd name="connsiteY26" fmla="*/ 1561822 h 1681962"/>
                      <a:gd name="connsiteX27" fmla="*/ 2115869 w 5886974"/>
                      <a:gd name="connsiteY27" fmla="*/ 1595194 h 1681962"/>
                      <a:gd name="connsiteX28" fmla="*/ 2329451 w 5886974"/>
                      <a:gd name="connsiteY28" fmla="*/ 1615218 h 1681962"/>
                      <a:gd name="connsiteX29" fmla="*/ 2402870 w 5886974"/>
                      <a:gd name="connsiteY29" fmla="*/ 1621892 h 1681962"/>
                      <a:gd name="connsiteX30" fmla="*/ 2543034 w 5886974"/>
                      <a:gd name="connsiteY30" fmla="*/ 1628566 h 1681962"/>
                      <a:gd name="connsiteX31" fmla="*/ 2756616 w 5886974"/>
                      <a:gd name="connsiteY31" fmla="*/ 1648590 h 1681962"/>
                      <a:gd name="connsiteX32" fmla="*/ 2823361 w 5886974"/>
                      <a:gd name="connsiteY32" fmla="*/ 1655264 h 1681962"/>
                      <a:gd name="connsiteX33" fmla="*/ 2896780 w 5886974"/>
                      <a:gd name="connsiteY33" fmla="*/ 1661939 h 1681962"/>
                      <a:gd name="connsiteX34" fmla="*/ 2963524 w 5886974"/>
                      <a:gd name="connsiteY34" fmla="*/ 1668613 h 1681962"/>
                      <a:gd name="connsiteX35" fmla="*/ 3237177 w 5886974"/>
                      <a:gd name="connsiteY35" fmla="*/ 1681962 h 1681962"/>
                      <a:gd name="connsiteX36" fmla="*/ 3570899 w 5886974"/>
                      <a:gd name="connsiteY36" fmla="*/ 1675288 h 1681962"/>
                      <a:gd name="connsiteX37" fmla="*/ 3711063 w 5886974"/>
                      <a:gd name="connsiteY37" fmla="*/ 1661939 h 1681962"/>
                      <a:gd name="connsiteX38" fmla="*/ 3844552 w 5886974"/>
                      <a:gd name="connsiteY38" fmla="*/ 1648590 h 1681962"/>
                      <a:gd name="connsiteX39" fmla="*/ 3911297 w 5886974"/>
                      <a:gd name="connsiteY39" fmla="*/ 1641915 h 1681962"/>
                      <a:gd name="connsiteX40" fmla="*/ 3978041 w 5886974"/>
                      <a:gd name="connsiteY40" fmla="*/ 1628566 h 1681962"/>
                      <a:gd name="connsiteX41" fmla="*/ 4178275 w 5886974"/>
                      <a:gd name="connsiteY41" fmla="*/ 1608543 h 1681962"/>
                      <a:gd name="connsiteX42" fmla="*/ 4365159 w 5886974"/>
                      <a:gd name="connsiteY42" fmla="*/ 1588520 h 1681962"/>
                      <a:gd name="connsiteX43" fmla="*/ 4491974 w 5886974"/>
                      <a:gd name="connsiteY43" fmla="*/ 1568496 h 1681962"/>
                      <a:gd name="connsiteX44" fmla="*/ 4672184 w 5886974"/>
                      <a:gd name="connsiteY44" fmla="*/ 1541799 h 1681962"/>
                      <a:gd name="connsiteX45" fmla="*/ 4732254 w 5886974"/>
                      <a:gd name="connsiteY45" fmla="*/ 1528450 h 1681962"/>
                      <a:gd name="connsiteX46" fmla="*/ 4792324 w 5886974"/>
                      <a:gd name="connsiteY46" fmla="*/ 1521775 h 1681962"/>
                      <a:gd name="connsiteX47" fmla="*/ 5119372 w 5886974"/>
                      <a:gd name="connsiteY47" fmla="*/ 1448356 h 1681962"/>
                      <a:gd name="connsiteX48" fmla="*/ 5259536 w 5886974"/>
                      <a:gd name="connsiteY48" fmla="*/ 1408310 h 1681962"/>
                      <a:gd name="connsiteX49" fmla="*/ 5386351 w 5886974"/>
                      <a:gd name="connsiteY49" fmla="*/ 1368263 h 1681962"/>
                      <a:gd name="connsiteX50" fmla="*/ 5426397 w 5886974"/>
                      <a:gd name="connsiteY50" fmla="*/ 1354914 h 1681962"/>
                      <a:gd name="connsiteX51" fmla="*/ 5466444 w 5886974"/>
                      <a:gd name="connsiteY51" fmla="*/ 1341565 h 1681962"/>
                      <a:gd name="connsiteX52" fmla="*/ 5506491 w 5886974"/>
                      <a:gd name="connsiteY52" fmla="*/ 1321542 h 1681962"/>
                      <a:gd name="connsiteX53" fmla="*/ 5573235 w 5886974"/>
                      <a:gd name="connsiteY53" fmla="*/ 1294844 h 1681962"/>
                      <a:gd name="connsiteX54" fmla="*/ 5599933 w 5886974"/>
                      <a:gd name="connsiteY54" fmla="*/ 1274821 h 1681962"/>
                      <a:gd name="connsiteX55" fmla="*/ 5633305 w 5886974"/>
                      <a:gd name="connsiteY55" fmla="*/ 1261472 h 1681962"/>
                      <a:gd name="connsiteX56" fmla="*/ 5660003 w 5886974"/>
                      <a:gd name="connsiteY56" fmla="*/ 1248123 h 1681962"/>
                      <a:gd name="connsiteX57" fmla="*/ 5706724 w 5886974"/>
                      <a:gd name="connsiteY57" fmla="*/ 1214750 h 1681962"/>
                      <a:gd name="connsiteX58" fmla="*/ 5726748 w 5886974"/>
                      <a:gd name="connsiteY58" fmla="*/ 1194727 h 1681962"/>
                      <a:gd name="connsiteX59" fmla="*/ 5766794 w 5886974"/>
                      <a:gd name="connsiteY59" fmla="*/ 1161355 h 1681962"/>
                      <a:gd name="connsiteX60" fmla="*/ 5780143 w 5886974"/>
                      <a:gd name="connsiteY60" fmla="*/ 1141331 h 1681962"/>
                      <a:gd name="connsiteX61" fmla="*/ 5800167 w 5886974"/>
                      <a:gd name="connsiteY61" fmla="*/ 1121308 h 1681962"/>
                      <a:gd name="connsiteX62" fmla="*/ 5813516 w 5886974"/>
                      <a:gd name="connsiteY62" fmla="*/ 1101285 h 1681962"/>
                      <a:gd name="connsiteX63" fmla="*/ 5840213 w 5886974"/>
                      <a:gd name="connsiteY63" fmla="*/ 1067912 h 1681962"/>
                      <a:gd name="connsiteX64" fmla="*/ 5846888 w 5886974"/>
                      <a:gd name="connsiteY64" fmla="*/ 1047889 h 1681962"/>
                      <a:gd name="connsiteX65" fmla="*/ 5866911 w 5886974"/>
                      <a:gd name="connsiteY65" fmla="*/ 1014517 h 1681962"/>
                      <a:gd name="connsiteX66" fmla="*/ 5880260 w 5886974"/>
                      <a:gd name="connsiteY66" fmla="*/ 987819 h 1681962"/>
                      <a:gd name="connsiteX67" fmla="*/ 5886934 w 5886974"/>
                      <a:gd name="connsiteY67" fmla="*/ 954447 h 1681962"/>
                      <a:gd name="connsiteX68" fmla="*/ 5873586 w 5886974"/>
                      <a:gd name="connsiteY68" fmla="*/ 847656 h 1681962"/>
                      <a:gd name="connsiteX69" fmla="*/ 5833539 w 5886974"/>
                      <a:gd name="connsiteY69" fmla="*/ 767562 h 1681962"/>
                      <a:gd name="connsiteX70" fmla="*/ 5766794 w 5886974"/>
                      <a:gd name="connsiteY70" fmla="*/ 674120 h 1681962"/>
                      <a:gd name="connsiteX71" fmla="*/ 5686701 w 5886974"/>
                      <a:gd name="connsiteY71" fmla="*/ 594026 h 1681962"/>
                      <a:gd name="connsiteX72" fmla="*/ 5573235 w 5886974"/>
                      <a:gd name="connsiteY72" fmla="*/ 500584 h 1681962"/>
                      <a:gd name="connsiteX73" fmla="*/ 5439746 w 5886974"/>
                      <a:gd name="connsiteY73" fmla="*/ 407142 h 1681962"/>
                      <a:gd name="connsiteX74" fmla="*/ 5399699 w 5886974"/>
                      <a:gd name="connsiteY74" fmla="*/ 380444 h 1681962"/>
                      <a:gd name="connsiteX75" fmla="*/ 5359653 w 5886974"/>
                      <a:gd name="connsiteY75" fmla="*/ 360421 h 1681962"/>
                      <a:gd name="connsiteX76" fmla="*/ 5319606 w 5886974"/>
                      <a:gd name="connsiteY76" fmla="*/ 333723 h 1681962"/>
                      <a:gd name="connsiteX77" fmla="*/ 5226164 w 5886974"/>
                      <a:gd name="connsiteY77" fmla="*/ 293676 h 1681962"/>
                      <a:gd name="connsiteX78" fmla="*/ 5072651 w 5886974"/>
                      <a:gd name="connsiteY78" fmla="*/ 233606 h 1681962"/>
                      <a:gd name="connsiteX79" fmla="*/ 4952511 w 5886974"/>
                      <a:gd name="connsiteY79" fmla="*/ 193559 h 1681962"/>
                      <a:gd name="connsiteX80" fmla="*/ 4892441 w 5886974"/>
                      <a:gd name="connsiteY80" fmla="*/ 180210 h 1681962"/>
                      <a:gd name="connsiteX81" fmla="*/ 4758952 w 5886974"/>
                      <a:gd name="connsiteY81" fmla="*/ 146838 h 1681962"/>
                      <a:gd name="connsiteX82" fmla="*/ 4692207 w 5886974"/>
                      <a:gd name="connsiteY82" fmla="*/ 126815 h 1681962"/>
                      <a:gd name="connsiteX83" fmla="*/ 4618788 w 5886974"/>
                      <a:gd name="connsiteY83" fmla="*/ 113466 h 1681962"/>
                      <a:gd name="connsiteX84" fmla="*/ 4325113 w 5886974"/>
                      <a:gd name="connsiteY84" fmla="*/ 60070 h 1681962"/>
                      <a:gd name="connsiteX85" fmla="*/ 4158251 w 5886974"/>
                      <a:gd name="connsiteY85" fmla="*/ 33372 h 1681962"/>
                      <a:gd name="connsiteX86" fmla="*/ 3984716 w 5886974"/>
                      <a:gd name="connsiteY86" fmla="*/ 20023 h 1681962"/>
                      <a:gd name="connsiteX87" fmla="*/ 3897948 w 5886974"/>
                      <a:gd name="connsiteY87" fmla="*/ 13349 h 1681962"/>
                      <a:gd name="connsiteX88" fmla="*/ 3524178 w 5886974"/>
                      <a:gd name="connsiteY88" fmla="*/ 0 h 1681962"/>
                      <a:gd name="connsiteX89" fmla="*/ 3036943 w 5886974"/>
                      <a:gd name="connsiteY89" fmla="*/ 6675 h 1681962"/>
                      <a:gd name="connsiteX90" fmla="*/ 2836710 w 5886974"/>
                      <a:gd name="connsiteY90" fmla="*/ 20023 h 1681962"/>
                      <a:gd name="connsiteX91" fmla="*/ 2636476 w 5886974"/>
                      <a:gd name="connsiteY91" fmla="*/ 33372 h 1681962"/>
                      <a:gd name="connsiteX92" fmla="*/ 2536359 w 5886974"/>
                      <a:gd name="connsiteY92" fmla="*/ 40047 h 1681962"/>
                      <a:gd name="connsiteX93" fmla="*/ 2329451 w 5886974"/>
                      <a:gd name="connsiteY93" fmla="*/ 60070 h 1681962"/>
                      <a:gd name="connsiteX94" fmla="*/ 2122543 w 5886974"/>
                      <a:gd name="connsiteY94" fmla="*/ 86768 h 1681962"/>
                      <a:gd name="connsiteX95" fmla="*/ 1735425 w 5886974"/>
                      <a:gd name="connsiteY95" fmla="*/ 133489 h 1681962"/>
                      <a:gd name="connsiteX96" fmla="*/ 1194794 w 5886974"/>
                      <a:gd name="connsiteY96" fmla="*/ 233606 h 1681962"/>
                      <a:gd name="connsiteX97" fmla="*/ 1114701 w 5886974"/>
                      <a:gd name="connsiteY97" fmla="*/ 253629 h 1681962"/>
                      <a:gd name="connsiteX98" fmla="*/ 894444 w 5886974"/>
                      <a:gd name="connsiteY98" fmla="*/ 340397 h 1681962"/>
                      <a:gd name="connsiteX99" fmla="*/ 720908 w 5886974"/>
                      <a:gd name="connsiteY99" fmla="*/ 427165 h 168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</a:cxnLst>
                    <a:rect l="l" t="t" r="r" b="b"/>
                    <a:pathLst>
                      <a:path w="5886974" h="1681962">
                        <a:moveTo>
                          <a:pt x="1928984" y="400467"/>
                        </a:moveTo>
                        <a:cubicBezTo>
                          <a:pt x="1388353" y="542855"/>
                          <a:pt x="843124" y="668808"/>
                          <a:pt x="307092" y="827632"/>
                        </a:cubicBezTo>
                        <a:cubicBezTo>
                          <a:pt x="122710" y="882264"/>
                          <a:pt x="175056" y="895607"/>
                          <a:pt x="100184" y="961121"/>
                        </a:cubicBezTo>
                        <a:cubicBezTo>
                          <a:pt x="91812" y="968446"/>
                          <a:pt x="81932" y="973905"/>
                          <a:pt x="73486" y="981145"/>
                        </a:cubicBezTo>
                        <a:cubicBezTo>
                          <a:pt x="54637" y="997301"/>
                          <a:pt x="34724" y="1023655"/>
                          <a:pt x="20091" y="1041215"/>
                        </a:cubicBezTo>
                        <a:cubicBezTo>
                          <a:pt x="15641" y="1052339"/>
                          <a:pt x="10949" y="1063369"/>
                          <a:pt x="6742" y="1074587"/>
                        </a:cubicBezTo>
                        <a:cubicBezTo>
                          <a:pt x="4272" y="1081174"/>
                          <a:pt x="-633" y="1087609"/>
                          <a:pt x="67" y="1094610"/>
                        </a:cubicBezTo>
                        <a:cubicBezTo>
                          <a:pt x="1679" y="1110726"/>
                          <a:pt x="8762" y="1125817"/>
                          <a:pt x="13416" y="1141331"/>
                        </a:cubicBezTo>
                        <a:cubicBezTo>
                          <a:pt x="15438" y="1148070"/>
                          <a:pt x="15870" y="1155726"/>
                          <a:pt x="20091" y="1161355"/>
                        </a:cubicBezTo>
                        <a:cubicBezTo>
                          <a:pt x="54748" y="1207565"/>
                          <a:pt x="42610" y="1182347"/>
                          <a:pt x="73486" y="1208076"/>
                        </a:cubicBezTo>
                        <a:cubicBezTo>
                          <a:pt x="80737" y="1214119"/>
                          <a:pt x="85416" y="1223243"/>
                          <a:pt x="93510" y="1228099"/>
                        </a:cubicBezTo>
                        <a:cubicBezTo>
                          <a:pt x="149634" y="1261774"/>
                          <a:pt x="213463" y="1284090"/>
                          <a:pt x="273720" y="1308193"/>
                        </a:cubicBezTo>
                        <a:cubicBezTo>
                          <a:pt x="305413" y="1320870"/>
                          <a:pt x="361045" y="1343882"/>
                          <a:pt x="387186" y="1348239"/>
                        </a:cubicBezTo>
                        <a:cubicBezTo>
                          <a:pt x="400535" y="1350464"/>
                          <a:pt x="414103" y="1351632"/>
                          <a:pt x="427232" y="1354914"/>
                        </a:cubicBezTo>
                        <a:cubicBezTo>
                          <a:pt x="440883" y="1358327"/>
                          <a:pt x="453481" y="1365503"/>
                          <a:pt x="467279" y="1368263"/>
                        </a:cubicBezTo>
                        <a:cubicBezTo>
                          <a:pt x="498132" y="1374434"/>
                          <a:pt x="529574" y="1377162"/>
                          <a:pt x="560721" y="1381612"/>
                        </a:cubicBezTo>
                        <a:lnTo>
                          <a:pt x="607443" y="1388286"/>
                        </a:lnTo>
                        <a:cubicBezTo>
                          <a:pt x="703307" y="1415676"/>
                          <a:pt x="639618" y="1399973"/>
                          <a:pt x="807676" y="1421658"/>
                        </a:cubicBezTo>
                        <a:lnTo>
                          <a:pt x="914467" y="1435007"/>
                        </a:lnTo>
                        <a:cubicBezTo>
                          <a:pt x="934490" y="1437232"/>
                          <a:pt x="954665" y="1438370"/>
                          <a:pt x="974537" y="1441682"/>
                        </a:cubicBezTo>
                        <a:cubicBezTo>
                          <a:pt x="1144845" y="1470068"/>
                          <a:pt x="874937" y="1440399"/>
                          <a:pt x="1154748" y="1468380"/>
                        </a:cubicBezTo>
                        <a:cubicBezTo>
                          <a:pt x="1199244" y="1472830"/>
                          <a:pt x="1244387" y="1472959"/>
                          <a:pt x="1288237" y="1481729"/>
                        </a:cubicBezTo>
                        <a:cubicBezTo>
                          <a:pt x="1332733" y="1490628"/>
                          <a:pt x="1376574" y="1503910"/>
                          <a:pt x="1421726" y="1508426"/>
                        </a:cubicBezTo>
                        <a:cubicBezTo>
                          <a:pt x="1443974" y="1510651"/>
                          <a:pt x="1466358" y="1511784"/>
                          <a:pt x="1488470" y="1515101"/>
                        </a:cubicBezTo>
                        <a:cubicBezTo>
                          <a:pt x="1656156" y="1540255"/>
                          <a:pt x="1449391" y="1518830"/>
                          <a:pt x="1628634" y="1535124"/>
                        </a:cubicBezTo>
                        <a:cubicBezTo>
                          <a:pt x="1650882" y="1539574"/>
                          <a:pt x="1672876" y="1545569"/>
                          <a:pt x="1695378" y="1548473"/>
                        </a:cubicBezTo>
                        <a:cubicBezTo>
                          <a:pt x="1741925" y="1554479"/>
                          <a:pt x="1835542" y="1561822"/>
                          <a:pt x="1835542" y="1561822"/>
                        </a:cubicBezTo>
                        <a:cubicBezTo>
                          <a:pt x="1971896" y="1589093"/>
                          <a:pt x="1881296" y="1573373"/>
                          <a:pt x="2115869" y="1595194"/>
                        </a:cubicBezTo>
                        <a:lnTo>
                          <a:pt x="2329451" y="1615218"/>
                        </a:lnTo>
                        <a:cubicBezTo>
                          <a:pt x="2353924" y="1617443"/>
                          <a:pt x="2378324" y="1620723"/>
                          <a:pt x="2402870" y="1621892"/>
                        </a:cubicBezTo>
                        <a:lnTo>
                          <a:pt x="2543034" y="1628566"/>
                        </a:lnTo>
                        <a:lnTo>
                          <a:pt x="2756616" y="1648590"/>
                        </a:lnTo>
                        <a:lnTo>
                          <a:pt x="2823361" y="1655264"/>
                        </a:lnTo>
                        <a:lnTo>
                          <a:pt x="2896780" y="1661939"/>
                        </a:lnTo>
                        <a:cubicBezTo>
                          <a:pt x="2919038" y="1664059"/>
                          <a:pt x="2941192" y="1667524"/>
                          <a:pt x="2963524" y="1668613"/>
                        </a:cubicBezTo>
                        <a:lnTo>
                          <a:pt x="3237177" y="1681962"/>
                        </a:lnTo>
                        <a:cubicBezTo>
                          <a:pt x="3348418" y="1679737"/>
                          <a:pt x="3459735" y="1679985"/>
                          <a:pt x="3570899" y="1675288"/>
                        </a:cubicBezTo>
                        <a:cubicBezTo>
                          <a:pt x="3617790" y="1673307"/>
                          <a:pt x="3664363" y="1666609"/>
                          <a:pt x="3711063" y="1661939"/>
                        </a:cubicBezTo>
                        <a:lnTo>
                          <a:pt x="3844552" y="1648590"/>
                        </a:lnTo>
                        <a:cubicBezTo>
                          <a:pt x="3866800" y="1646365"/>
                          <a:pt x="3889372" y="1646300"/>
                          <a:pt x="3911297" y="1641915"/>
                        </a:cubicBezTo>
                        <a:cubicBezTo>
                          <a:pt x="3933545" y="1637465"/>
                          <a:pt x="3955551" y="1631565"/>
                          <a:pt x="3978041" y="1628566"/>
                        </a:cubicBezTo>
                        <a:cubicBezTo>
                          <a:pt x="3996138" y="1626153"/>
                          <a:pt x="4135855" y="1613088"/>
                          <a:pt x="4178275" y="1608543"/>
                        </a:cubicBezTo>
                        <a:lnTo>
                          <a:pt x="4365159" y="1588520"/>
                        </a:lnTo>
                        <a:cubicBezTo>
                          <a:pt x="4490223" y="1560728"/>
                          <a:pt x="4357763" y="1587669"/>
                          <a:pt x="4491974" y="1568496"/>
                        </a:cubicBezTo>
                        <a:cubicBezTo>
                          <a:pt x="4736953" y="1533499"/>
                          <a:pt x="4519675" y="1558743"/>
                          <a:pt x="4672184" y="1541799"/>
                        </a:cubicBezTo>
                        <a:cubicBezTo>
                          <a:pt x="4692207" y="1537349"/>
                          <a:pt x="4712021" y="1531822"/>
                          <a:pt x="4732254" y="1528450"/>
                        </a:cubicBezTo>
                        <a:cubicBezTo>
                          <a:pt x="4752126" y="1525138"/>
                          <a:pt x="4772595" y="1525857"/>
                          <a:pt x="4792324" y="1521775"/>
                        </a:cubicBezTo>
                        <a:cubicBezTo>
                          <a:pt x="4901736" y="1499138"/>
                          <a:pt x="5011942" y="1479050"/>
                          <a:pt x="5119372" y="1448356"/>
                        </a:cubicBezTo>
                        <a:lnTo>
                          <a:pt x="5259536" y="1408310"/>
                        </a:lnTo>
                        <a:cubicBezTo>
                          <a:pt x="5333297" y="1387236"/>
                          <a:pt x="5290926" y="1400072"/>
                          <a:pt x="5386351" y="1368263"/>
                        </a:cubicBezTo>
                        <a:lnTo>
                          <a:pt x="5426397" y="1354914"/>
                        </a:lnTo>
                        <a:cubicBezTo>
                          <a:pt x="5439746" y="1350464"/>
                          <a:pt x="5453858" y="1347858"/>
                          <a:pt x="5466444" y="1341565"/>
                        </a:cubicBezTo>
                        <a:cubicBezTo>
                          <a:pt x="5479793" y="1334891"/>
                          <a:pt x="5492818" y="1327524"/>
                          <a:pt x="5506491" y="1321542"/>
                        </a:cubicBezTo>
                        <a:cubicBezTo>
                          <a:pt x="5528444" y="1311938"/>
                          <a:pt x="5554065" y="1309221"/>
                          <a:pt x="5573235" y="1294844"/>
                        </a:cubicBezTo>
                        <a:cubicBezTo>
                          <a:pt x="5582134" y="1288170"/>
                          <a:pt x="5590209" y="1280223"/>
                          <a:pt x="5599933" y="1274821"/>
                        </a:cubicBezTo>
                        <a:cubicBezTo>
                          <a:pt x="5610406" y="1269003"/>
                          <a:pt x="5622357" y="1266338"/>
                          <a:pt x="5633305" y="1261472"/>
                        </a:cubicBezTo>
                        <a:cubicBezTo>
                          <a:pt x="5642397" y="1257431"/>
                          <a:pt x="5651104" y="1252573"/>
                          <a:pt x="5660003" y="1248123"/>
                        </a:cubicBezTo>
                        <a:cubicBezTo>
                          <a:pt x="5712056" y="1196067"/>
                          <a:pt x="5645236" y="1258669"/>
                          <a:pt x="5706724" y="1214750"/>
                        </a:cubicBezTo>
                        <a:cubicBezTo>
                          <a:pt x="5714405" y="1209264"/>
                          <a:pt x="5719693" y="1200998"/>
                          <a:pt x="5726748" y="1194727"/>
                        </a:cubicBezTo>
                        <a:cubicBezTo>
                          <a:pt x="5739735" y="1183183"/>
                          <a:pt x="5754507" y="1173642"/>
                          <a:pt x="5766794" y="1161355"/>
                        </a:cubicBezTo>
                        <a:cubicBezTo>
                          <a:pt x="5772466" y="1155683"/>
                          <a:pt x="5775007" y="1147494"/>
                          <a:pt x="5780143" y="1141331"/>
                        </a:cubicBezTo>
                        <a:cubicBezTo>
                          <a:pt x="5786186" y="1134080"/>
                          <a:pt x="5794124" y="1128559"/>
                          <a:pt x="5800167" y="1121308"/>
                        </a:cubicBezTo>
                        <a:cubicBezTo>
                          <a:pt x="5805302" y="1115146"/>
                          <a:pt x="5808703" y="1107702"/>
                          <a:pt x="5813516" y="1101285"/>
                        </a:cubicBezTo>
                        <a:cubicBezTo>
                          <a:pt x="5822063" y="1089888"/>
                          <a:pt x="5831314" y="1079036"/>
                          <a:pt x="5840213" y="1067912"/>
                        </a:cubicBezTo>
                        <a:cubicBezTo>
                          <a:pt x="5842438" y="1061238"/>
                          <a:pt x="5843742" y="1054182"/>
                          <a:pt x="5846888" y="1047889"/>
                        </a:cubicBezTo>
                        <a:cubicBezTo>
                          <a:pt x="5852690" y="1036286"/>
                          <a:pt x="5860611" y="1025857"/>
                          <a:pt x="5866911" y="1014517"/>
                        </a:cubicBezTo>
                        <a:cubicBezTo>
                          <a:pt x="5871743" y="1005819"/>
                          <a:pt x="5875810" y="996718"/>
                          <a:pt x="5880260" y="987819"/>
                        </a:cubicBezTo>
                        <a:cubicBezTo>
                          <a:pt x="5882485" y="976695"/>
                          <a:pt x="5887474" y="965778"/>
                          <a:pt x="5886934" y="954447"/>
                        </a:cubicBezTo>
                        <a:cubicBezTo>
                          <a:pt x="5885228" y="918614"/>
                          <a:pt x="5881207" y="882711"/>
                          <a:pt x="5873586" y="847656"/>
                        </a:cubicBezTo>
                        <a:cubicBezTo>
                          <a:pt x="5868535" y="824423"/>
                          <a:pt x="5846903" y="788351"/>
                          <a:pt x="5833539" y="767562"/>
                        </a:cubicBezTo>
                        <a:cubicBezTo>
                          <a:pt x="5814647" y="738174"/>
                          <a:pt x="5791325" y="701104"/>
                          <a:pt x="5766794" y="674120"/>
                        </a:cubicBezTo>
                        <a:cubicBezTo>
                          <a:pt x="5766781" y="674105"/>
                          <a:pt x="5686715" y="594040"/>
                          <a:pt x="5686701" y="594026"/>
                        </a:cubicBezTo>
                        <a:cubicBezTo>
                          <a:pt x="5641905" y="549231"/>
                          <a:pt x="5647638" y="552666"/>
                          <a:pt x="5573235" y="500584"/>
                        </a:cubicBezTo>
                        <a:lnTo>
                          <a:pt x="5439746" y="407142"/>
                        </a:lnTo>
                        <a:cubicBezTo>
                          <a:pt x="5426555" y="398010"/>
                          <a:pt x="5414049" y="387619"/>
                          <a:pt x="5399699" y="380444"/>
                        </a:cubicBezTo>
                        <a:cubicBezTo>
                          <a:pt x="5386350" y="373770"/>
                          <a:pt x="5372544" y="367941"/>
                          <a:pt x="5359653" y="360421"/>
                        </a:cubicBezTo>
                        <a:cubicBezTo>
                          <a:pt x="5345795" y="352337"/>
                          <a:pt x="5333956" y="340898"/>
                          <a:pt x="5319606" y="333723"/>
                        </a:cubicBezTo>
                        <a:cubicBezTo>
                          <a:pt x="5289296" y="318568"/>
                          <a:pt x="5257311" y="307025"/>
                          <a:pt x="5226164" y="293676"/>
                        </a:cubicBezTo>
                        <a:cubicBezTo>
                          <a:pt x="5168420" y="268928"/>
                          <a:pt x="5141634" y="256601"/>
                          <a:pt x="5072651" y="233606"/>
                        </a:cubicBezTo>
                        <a:cubicBezTo>
                          <a:pt x="5032604" y="220257"/>
                          <a:pt x="4993719" y="202716"/>
                          <a:pt x="4952511" y="193559"/>
                        </a:cubicBezTo>
                        <a:lnTo>
                          <a:pt x="4892441" y="180210"/>
                        </a:lnTo>
                        <a:lnTo>
                          <a:pt x="4758952" y="146838"/>
                        </a:lnTo>
                        <a:cubicBezTo>
                          <a:pt x="4736508" y="140853"/>
                          <a:pt x="4714803" y="132195"/>
                          <a:pt x="4692207" y="126815"/>
                        </a:cubicBezTo>
                        <a:cubicBezTo>
                          <a:pt x="4668009" y="121054"/>
                          <a:pt x="4643243" y="118016"/>
                          <a:pt x="4618788" y="113466"/>
                        </a:cubicBezTo>
                        <a:cubicBezTo>
                          <a:pt x="4360610" y="65433"/>
                          <a:pt x="4483378" y="86448"/>
                          <a:pt x="4325113" y="60070"/>
                        </a:cubicBezTo>
                        <a:lnTo>
                          <a:pt x="4158251" y="33372"/>
                        </a:lnTo>
                        <a:lnTo>
                          <a:pt x="3984716" y="20023"/>
                        </a:lnTo>
                        <a:cubicBezTo>
                          <a:pt x="3955793" y="17798"/>
                          <a:pt x="3926938" y="14384"/>
                          <a:pt x="3897948" y="13349"/>
                        </a:cubicBezTo>
                        <a:lnTo>
                          <a:pt x="3524178" y="0"/>
                        </a:lnTo>
                        <a:lnTo>
                          <a:pt x="3036943" y="6675"/>
                        </a:lnTo>
                        <a:cubicBezTo>
                          <a:pt x="2970079" y="8622"/>
                          <a:pt x="2903454" y="15573"/>
                          <a:pt x="2836710" y="20023"/>
                        </a:cubicBezTo>
                        <a:lnTo>
                          <a:pt x="2636476" y="33372"/>
                        </a:lnTo>
                        <a:cubicBezTo>
                          <a:pt x="2603104" y="35597"/>
                          <a:pt x="2569650" y="36825"/>
                          <a:pt x="2536359" y="40047"/>
                        </a:cubicBezTo>
                        <a:lnTo>
                          <a:pt x="2329451" y="60070"/>
                        </a:lnTo>
                        <a:cubicBezTo>
                          <a:pt x="2260349" y="67872"/>
                          <a:pt x="2191589" y="78483"/>
                          <a:pt x="2122543" y="86768"/>
                        </a:cubicBezTo>
                        <a:cubicBezTo>
                          <a:pt x="1987226" y="103006"/>
                          <a:pt x="1865842" y="112813"/>
                          <a:pt x="1735425" y="133489"/>
                        </a:cubicBezTo>
                        <a:cubicBezTo>
                          <a:pt x="995208" y="250841"/>
                          <a:pt x="1478683" y="154117"/>
                          <a:pt x="1194794" y="233606"/>
                        </a:cubicBezTo>
                        <a:cubicBezTo>
                          <a:pt x="1168294" y="241026"/>
                          <a:pt x="1140630" y="244410"/>
                          <a:pt x="1114701" y="253629"/>
                        </a:cubicBezTo>
                        <a:cubicBezTo>
                          <a:pt x="1040350" y="280065"/>
                          <a:pt x="966654" y="308576"/>
                          <a:pt x="894444" y="340397"/>
                        </a:cubicBezTo>
                        <a:cubicBezTo>
                          <a:pt x="835263" y="366477"/>
                          <a:pt x="720908" y="427165"/>
                          <a:pt x="720908" y="42716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63F84B-E421-C84D-0B16-211086738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70" y="1587500"/>
            <a:ext cx="5164514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259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CEA3-54C1-640F-BAB4-F17ABB3CD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E3E92C-59E3-1FC1-0D48-10900BBF6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70" y="1587500"/>
            <a:ext cx="5164514" cy="506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53CEDB-2ADD-584D-8054-1B973E8F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>
                <a:latin typeface="Fira Sans SemiBold"/>
              </a:rPr>
              <a:t>Standaardisering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binnen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AuthZEN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89E370-1389-AA14-FEDE-8D78365C9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latin typeface="Fira Sans"/>
              </a:rPr>
              <a:t>Ontwikkeling</a:t>
            </a:r>
            <a:r>
              <a:rPr lang="en-US">
                <a:latin typeface="Fira Sans"/>
              </a:rPr>
              <a:t> van </a:t>
            </a:r>
            <a:r>
              <a:rPr lang="en-US" err="1">
                <a:latin typeface="Fira Sans"/>
              </a:rPr>
              <a:t>overheidsbrede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informatiemodellen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:</a:t>
            </a:r>
          </a:p>
          <a:p>
            <a:r>
              <a:rPr lang="en-US">
                <a:latin typeface="Fira Sans"/>
              </a:rPr>
              <a:t>step-up </a:t>
            </a:r>
            <a:r>
              <a:rPr lang="en-US" err="1">
                <a:latin typeface="Fira Sans"/>
              </a:rPr>
              <a:t>acties</a:t>
            </a:r>
            <a:r>
              <a:rPr lang="en-US">
                <a:latin typeface="Fira Sans"/>
              </a:rPr>
              <a:t> </a:t>
            </a:r>
          </a:p>
          <a:p>
            <a:r>
              <a:rPr lang="en-US">
                <a:latin typeface="Fira Sans"/>
              </a:rPr>
              <a:t>residual policies (</a:t>
            </a:r>
            <a:r>
              <a:rPr lang="en-US" err="1">
                <a:latin typeface="Fira Sans"/>
              </a:rPr>
              <a:t>AuthZEN</a:t>
            </a:r>
            <a:r>
              <a:rPr lang="en-US">
                <a:latin typeface="Fira Sans"/>
              </a:rPr>
              <a:t> 1.1)</a:t>
            </a:r>
            <a:endParaRPr lang="en-US"/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4A6E8C89-A853-C3D9-8833-ACE4B71DB214}"/>
              </a:ext>
            </a:extLst>
          </p:cNvPr>
          <p:cNvSpPr/>
          <p:nvPr/>
        </p:nvSpPr>
        <p:spPr>
          <a:xfrm rot="20949613">
            <a:off x="7980944" y="4319188"/>
            <a:ext cx="1144341" cy="2363917"/>
          </a:xfrm>
          <a:custGeom>
            <a:avLst/>
            <a:gdLst>
              <a:gd name="connsiteX0" fmla="*/ 478354 w 1144341"/>
              <a:gd name="connsiteY0" fmla="*/ 134036 h 2363917"/>
              <a:gd name="connsiteX1" fmla="*/ 448918 w 1144341"/>
              <a:gd name="connsiteY1" fmla="*/ 48740 h 2363917"/>
              <a:gd name="connsiteX2" fmla="*/ 426841 w 1144341"/>
              <a:gd name="connsiteY2" fmla="*/ 24370 h 2363917"/>
              <a:gd name="connsiteX3" fmla="*/ 379008 w 1144341"/>
              <a:gd name="connsiteY3" fmla="*/ 0 h 2363917"/>
              <a:gd name="connsiteX4" fmla="*/ 283341 w 1144341"/>
              <a:gd name="connsiteY4" fmla="*/ 24370 h 2363917"/>
              <a:gd name="connsiteX5" fmla="*/ 154559 w 1144341"/>
              <a:gd name="connsiteY5" fmla="*/ 207147 h 2363917"/>
              <a:gd name="connsiteX6" fmla="*/ 136162 w 1144341"/>
              <a:gd name="connsiteY6" fmla="*/ 243702 h 2363917"/>
              <a:gd name="connsiteX7" fmla="*/ 110406 w 1144341"/>
              <a:gd name="connsiteY7" fmla="*/ 341184 h 2363917"/>
              <a:gd name="connsiteX8" fmla="*/ 95688 w 1144341"/>
              <a:gd name="connsiteY8" fmla="*/ 389925 h 2363917"/>
              <a:gd name="connsiteX9" fmla="*/ 73611 w 1144341"/>
              <a:gd name="connsiteY9" fmla="*/ 511775 h 2363917"/>
              <a:gd name="connsiteX10" fmla="*/ 58893 w 1144341"/>
              <a:gd name="connsiteY10" fmla="*/ 572700 h 2363917"/>
              <a:gd name="connsiteX11" fmla="*/ 40495 w 1144341"/>
              <a:gd name="connsiteY11" fmla="*/ 731107 h 2363917"/>
              <a:gd name="connsiteX12" fmla="*/ 29457 w 1144341"/>
              <a:gd name="connsiteY12" fmla="*/ 816405 h 2363917"/>
              <a:gd name="connsiteX13" fmla="*/ 22098 w 1144341"/>
              <a:gd name="connsiteY13" fmla="*/ 913885 h 2363917"/>
              <a:gd name="connsiteX14" fmla="*/ 7380 w 1144341"/>
              <a:gd name="connsiteY14" fmla="*/ 1084476 h 2363917"/>
              <a:gd name="connsiteX15" fmla="*/ 21 w 1144341"/>
              <a:gd name="connsiteY15" fmla="*/ 1267254 h 2363917"/>
              <a:gd name="connsiteX16" fmla="*/ 3701 w 1144341"/>
              <a:gd name="connsiteY16" fmla="*/ 1596252 h 2363917"/>
              <a:gd name="connsiteX17" fmla="*/ 18418 w 1144341"/>
              <a:gd name="connsiteY17" fmla="*/ 1742475 h 2363917"/>
              <a:gd name="connsiteX18" fmla="*/ 58893 w 1144341"/>
              <a:gd name="connsiteY18" fmla="*/ 1961807 h 2363917"/>
              <a:gd name="connsiteX19" fmla="*/ 95688 w 1144341"/>
              <a:gd name="connsiteY19" fmla="*/ 2083659 h 2363917"/>
              <a:gd name="connsiteX20" fmla="*/ 117765 w 1144341"/>
              <a:gd name="connsiteY20" fmla="*/ 2144584 h 2363917"/>
              <a:gd name="connsiteX21" fmla="*/ 202393 w 1144341"/>
              <a:gd name="connsiteY21" fmla="*/ 2266435 h 2363917"/>
              <a:gd name="connsiteX22" fmla="*/ 272303 w 1144341"/>
              <a:gd name="connsiteY22" fmla="*/ 2327362 h 2363917"/>
              <a:gd name="connsiteX23" fmla="*/ 345893 w 1144341"/>
              <a:gd name="connsiteY23" fmla="*/ 2351732 h 2363917"/>
              <a:gd name="connsiteX24" fmla="*/ 386367 w 1144341"/>
              <a:gd name="connsiteY24" fmla="*/ 2363917 h 2363917"/>
              <a:gd name="connsiteX25" fmla="*/ 544585 w 1144341"/>
              <a:gd name="connsiteY25" fmla="*/ 2351732 h 2363917"/>
              <a:gd name="connsiteX26" fmla="*/ 621854 w 1144341"/>
              <a:gd name="connsiteY26" fmla="*/ 2302991 h 2363917"/>
              <a:gd name="connsiteX27" fmla="*/ 739597 w 1144341"/>
              <a:gd name="connsiteY27" fmla="*/ 2205510 h 2363917"/>
              <a:gd name="connsiteX28" fmla="*/ 816867 w 1144341"/>
              <a:gd name="connsiteY28" fmla="*/ 2095843 h 2363917"/>
              <a:gd name="connsiteX29" fmla="*/ 923572 w 1144341"/>
              <a:gd name="connsiteY29" fmla="*/ 1913066 h 2363917"/>
              <a:gd name="connsiteX30" fmla="*/ 956687 w 1144341"/>
              <a:gd name="connsiteY30" fmla="*/ 1827770 h 2363917"/>
              <a:gd name="connsiteX31" fmla="*/ 1019238 w 1144341"/>
              <a:gd name="connsiteY31" fmla="*/ 1669363 h 2363917"/>
              <a:gd name="connsiteX32" fmla="*/ 1070751 w 1144341"/>
              <a:gd name="connsiteY32" fmla="*/ 1498772 h 2363917"/>
              <a:gd name="connsiteX33" fmla="*/ 1133302 w 1144341"/>
              <a:gd name="connsiteY33" fmla="*/ 1108847 h 2363917"/>
              <a:gd name="connsiteX34" fmla="*/ 1144341 w 1144341"/>
              <a:gd name="connsiteY34" fmla="*/ 901701 h 2363917"/>
              <a:gd name="connsiteX35" fmla="*/ 1129622 w 1144341"/>
              <a:gd name="connsiteY35" fmla="*/ 597071 h 2363917"/>
              <a:gd name="connsiteX36" fmla="*/ 1096507 w 1144341"/>
              <a:gd name="connsiteY36" fmla="*/ 414295 h 2363917"/>
              <a:gd name="connsiteX37" fmla="*/ 1070751 w 1144341"/>
              <a:gd name="connsiteY37" fmla="*/ 328998 h 2363917"/>
              <a:gd name="connsiteX38" fmla="*/ 1011879 w 1144341"/>
              <a:gd name="connsiteY38" fmla="*/ 207147 h 2363917"/>
              <a:gd name="connsiteX39" fmla="*/ 890456 w 1144341"/>
              <a:gd name="connsiteY39" fmla="*/ 85295 h 2363917"/>
              <a:gd name="connsiteX40" fmla="*/ 846302 w 1144341"/>
              <a:gd name="connsiteY40" fmla="*/ 73111 h 2363917"/>
              <a:gd name="connsiteX41" fmla="*/ 757994 w 1144341"/>
              <a:gd name="connsiteY41" fmla="*/ 60925 h 2363917"/>
              <a:gd name="connsiteX42" fmla="*/ 588739 w 1144341"/>
              <a:gd name="connsiteY42" fmla="*/ 170593 h 2363917"/>
              <a:gd name="connsiteX43" fmla="*/ 467316 w 1144341"/>
              <a:gd name="connsiteY43" fmla="*/ 316813 h 2363917"/>
              <a:gd name="connsiteX44" fmla="*/ 349572 w 1144341"/>
              <a:gd name="connsiteY44" fmla="*/ 523961 h 2363917"/>
              <a:gd name="connsiteX45" fmla="*/ 253905 w 1144341"/>
              <a:gd name="connsiteY45" fmla="*/ 743294 h 2363917"/>
              <a:gd name="connsiteX46" fmla="*/ 187675 w 1144341"/>
              <a:gd name="connsiteY46" fmla="*/ 962626 h 236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4341" h="2363917" extrusionOk="0">
                <a:moveTo>
                  <a:pt x="478354" y="134036"/>
                </a:moveTo>
                <a:cubicBezTo>
                  <a:pt x="462389" y="101808"/>
                  <a:pt x="454584" y="74078"/>
                  <a:pt x="448918" y="48740"/>
                </a:cubicBezTo>
                <a:cubicBezTo>
                  <a:pt x="442995" y="34976"/>
                  <a:pt x="432068" y="31821"/>
                  <a:pt x="426841" y="24370"/>
                </a:cubicBezTo>
                <a:cubicBezTo>
                  <a:pt x="407543" y="6293"/>
                  <a:pt x="402277" y="8836"/>
                  <a:pt x="379008" y="0"/>
                </a:cubicBezTo>
                <a:cubicBezTo>
                  <a:pt x="342841" y="5783"/>
                  <a:pt x="317651" y="3892"/>
                  <a:pt x="283341" y="24370"/>
                </a:cubicBezTo>
                <a:cubicBezTo>
                  <a:pt x="200937" y="82607"/>
                  <a:pt x="206980" y="95627"/>
                  <a:pt x="154559" y="207147"/>
                </a:cubicBezTo>
                <a:cubicBezTo>
                  <a:pt x="148267" y="219912"/>
                  <a:pt x="140118" y="228938"/>
                  <a:pt x="136162" y="243702"/>
                </a:cubicBezTo>
                <a:cubicBezTo>
                  <a:pt x="125707" y="264830"/>
                  <a:pt x="118631" y="310168"/>
                  <a:pt x="110406" y="341184"/>
                </a:cubicBezTo>
                <a:cubicBezTo>
                  <a:pt x="107462" y="359098"/>
                  <a:pt x="103645" y="372172"/>
                  <a:pt x="95688" y="389925"/>
                </a:cubicBezTo>
                <a:cubicBezTo>
                  <a:pt x="76974" y="426788"/>
                  <a:pt x="88710" y="479829"/>
                  <a:pt x="73611" y="511775"/>
                </a:cubicBezTo>
                <a:cubicBezTo>
                  <a:pt x="69059" y="532611"/>
                  <a:pt x="63094" y="552768"/>
                  <a:pt x="58893" y="572700"/>
                </a:cubicBezTo>
                <a:cubicBezTo>
                  <a:pt x="51303" y="632097"/>
                  <a:pt x="51677" y="678039"/>
                  <a:pt x="40495" y="731107"/>
                </a:cubicBezTo>
                <a:cubicBezTo>
                  <a:pt x="41822" y="755883"/>
                  <a:pt x="33723" y="780889"/>
                  <a:pt x="29457" y="816405"/>
                </a:cubicBezTo>
                <a:cubicBezTo>
                  <a:pt x="21797" y="848913"/>
                  <a:pt x="18299" y="877114"/>
                  <a:pt x="22098" y="913885"/>
                </a:cubicBezTo>
                <a:cubicBezTo>
                  <a:pt x="17399" y="970940"/>
                  <a:pt x="7380" y="1084475"/>
                  <a:pt x="7380" y="1084476"/>
                </a:cubicBezTo>
                <a:cubicBezTo>
                  <a:pt x="6638" y="1103270"/>
                  <a:pt x="-365" y="1251752"/>
                  <a:pt x="21" y="1267254"/>
                </a:cubicBezTo>
                <a:cubicBezTo>
                  <a:pt x="-13460" y="1401100"/>
                  <a:pt x="17888" y="1501075"/>
                  <a:pt x="3701" y="1596252"/>
                </a:cubicBezTo>
                <a:cubicBezTo>
                  <a:pt x="5330" y="1655382"/>
                  <a:pt x="13545" y="1695297"/>
                  <a:pt x="18418" y="1742475"/>
                </a:cubicBezTo>
                <a:cubicBezTo>
                  <a:pt x="20541" y="1829766"/>
                  <a:pt x="39414" y="1905645"/>
                  <a:pt x="58893" y="1961807"/>
                </a:cubicBezTo>
                <a:cubicBezTo>
                  <a:pt x="72480" y="2005043"/>
                  <a:pt x="79271" y="2046357"/>
                  <a:pt x="95688" y="2083659"/>
                </a:cubicBezTo>
                <a:cubicBezTo>
                  <a:pt x="103432" y="2101031"/>
                  <a:pt x="104740" y="2126236"/>
                  <a:pt x="117765" y="2144584"/>
                </a:cubicBezTo>
                <a:cubicBezTo>
                  <a:pt x="151184" y="2211320"/>
                  <a:pt x="168865" y="2236390"/>
                  <a:pt x="202393" y="2266435"/>
                </a:cubicBezTo>
                <a:cubicBezTo>
                  <a:pt x="227162" y="2301510"/>
                  <a:pt x="242168" y="2312467"/>
                  <a:pt x="272303" y="2327362"/>
                </a:cubicBezTo>
                <a:cubicBezTo>
                  <a:pt x="301869" y="2339758"/>
                  <a:pt x="321027" y="2337057"/>
                  <a:pt x="345893" y="2351732"/>
                </a:cubicBezTo>
                <a:cubicBezTo>
                  <a:pt x="361792" y="2356156"/>
                  <a:pt x="376761" y="2366130"/>
                  <a:pt x="386367" y="2363917"/>
                </a:cubicBezTo>
                <a:cubicBezTo>
                  <a:pt x="429063" y="2356414"/>
                  <a:pt x="481897" y="2375557"/>
                  <a:pt x="544585" y="2351732"/>
                </a:cubicBezTo>
                <a:cubicBezTo>
                  <a:pt x="569138" y="2348366"/>
                  <a:pt x="600491" y="2313728"/>
                  <a:pt x="621854" y="2302991"/>
                </a:cubicBezTo>
                <a:cubicBezTo>
                  <a:pt x="670581" y="2280497"/>
                  <a:pt x="696483" y="2264209"/>
                  <a:pt x="739597" y="2205510"/>
                </a:cubicBezTo>
                <a:cubicBezTo>
                  <a:pt x="773603" y="2161855"/>
                  <a:pt x="782876" y="2149897"/>
                  <a:pt x="816867" y="2095843"/>
                </a:cubicBezTo>
                <a:cubicBezTo>
                  <a:pt x="816055" y="2092510"/>
                  <a:pt x="915728" y="1958049"/>
                  <a:pt x="923572" y="1913066"/>
                </a:cubicBezTo>
                <a:cubicBezTo>
                  <a:pt x="943703" y="1885128"/>
                  <a:pt x="944994" y="1857352"/>
                  <a:pt x="956687" y="1827770"/>
                </a:cubicBezTo>
                <a:cubicBezTo>
                  <a:pt x="1002160" y="1742811"/>
                  <a:pt x="992678" y="1785893"/>
                  <a:pt x="1019238" y="1669363"/>
                </a:cubicBezTo>
                <a:cubicBezTo>
                  <a:pt x="1033210" y="1616157"/>
                  <a:pt x="1056601" y="1565052"/>
                  <a:pt x="1070751" y="1498772"/>
                </a:cubicBezTo>
                <a:cubicBezTo>
                  <a:pt x="1074192" y="1373378"/>
                  <a:pt x="1127700" y="1262622"/>
                  <a:pt x="1133302" y="1108847"/>
                </a:cubicBezTo>
                <a:cubicBezTo>
                  <a:pt x="1138538" y="1038219"/>
                  <a:pt x="1145820" y="995429"/>
                  <a:pt x="1144341" y="901701"/>
                </a:cubicBezTo>
                <a:cubicBezTo>
                  <a:pt x="1148012" y="830513"/>
                  <a:pt x="1152758" y="695117"/>
                  <a:pt x="1129622" y="597071"/>
                </a:cubicBezTo>
                <a:cubicBezTo>
                  <a:pt x="1125140" y="545205"/>
                  <a:pt x="1121146" y="468084"/>
                  <a:pt x="1096507" y="414295"/>
                </a:cubicBezTo>
                <a:cubicBezTo>
                  <a:pt x="1082508" y="384891"/>
                  <a:pt x="1079562" y="356388"/>
                  <a:pt x="1070751" y="328998"/>
                </a:cubicBezTo>
                <a:cubicBezTo>
                  <a:pt x="1053887" y="280506"/>
                  <a:pt x="1028835" y="247436"/>
                  <a:pt x="1011879" y="207147"/>
                </a:cubicBezTo>
                <a:cubicBezTo>
                  <a:pt x="988655" y="169816"/>
                  <a:pt x="902252" y="90656"/>
                  <a:pt x="890456" y="85295"/>
                </a:cubicBezTo>
                <a:cubicBezTo>
                  <a:pt x="875289" y="77625"/>
                  <a:pt x="864243" y="76920"/>
                  <a:pt x="846302" y="73111"/>
                </a:cubicBezTo>
                <a:cubicBezTo>
                  <a:pt x="814499" y="62963"/>
                  <a:pt x="794016" y="63733"/>
                  <a:pt x="757994" y="60925"/>
                </a:cubicBezTo>
                <a:cubicBezTo>
                  <a:pt x="707792" y="78550"/>
                  <a:pt x="629775" y="116215"/>
                  <a:pt x="588739" y="170593"/>
                </a:cubicBezTo>
                <a:cubicBezTo>
                  <a:pt x="549276" y="192001"/>
                  <a:pt x="513048" y="268421"/>
                  <a:pt x="467316" y="316813"/>
                </a:cubicBezTo>
                <a:cubicBezTo>
                  <a:pt x="412124" y="410876"/>
                  <a:pt x="389937" y="431497"/>
                  <a:pt x="349572" y="523961"/>
                </a:cubicBezTo>
                <a:cubicBezTo>
                  <a:pt x="342678" y="542779"/>
                  <a:pt x="272079" y="696436"/>
                  <a:pt x="253905" y="743294"/>
                </a:cubicBezTo>
                <a:cubicBezTo>
                  <a:pt x="230964" y="813424"/>
                  <a:pt x="187675" y="962626"/>
                  <a:pt x="187675" y="962626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67BA3137-6B09-5730-6667-CD99EA5EFC88}"/>
              </a:ext>
            </a:extLst>
          </p:cNvPr>
          <p:cNvSpPr/>
          <p:nvPr/>
        </p:nvSpPr>
        <p:spPr>
          <a:xfrm rot="20948950">
            <a:off x="8006452" y="4363322"/>
            <a:ext cx="1144341" cy="2363917"/>
          </a:xfrm>
          <a:custGeom>
            <a:avLst/>
            <a:gdLst>
              <a:gd name="connsiteX0" fmla="*/ 478354 w 1144341"/>
              <a:gd name="connsiteY0" fmla="*/ 134036 h 2363917"/>
              <a:gd name="connsiteX1" fmla="*/ 448918 w 1144341"/>
              <a:gd name="connsiteY1" fmla="*/ 48740 h 2363917"/>
              <a:gd name="connsiteX2" fmla="*/ 426841 w 1144341"/>
              <a:gd name="connsiteY2" fmla="*/ 24370 h 2363917"/>
              <a:gd name="connsiteX3" fmla="*/ 379008 w 1144341"/>
              <a:gd name="connsiteY3" fmla="*/ 0 h 2363917"/>
              <a:gd name="connsiteX4" fmla="*/ 283341 w 1144341"/>
              <a:gd name="connsiteY4" fmla="*/ 24370 h 2363917"/>
              <a:gd name="connsiteX5" fmla="*/ 154559 w 1144341"/>
              <a:gd name="connsiteY5" fmla="*/ 207147 h 2363917"/>
              <a:gd name="connsiteX6" fmla="*/ 136162 w 1144341"/>
              <a:gd name="connsiteY6" fmla="*/ 243702 h 2363917"/>
              <a:gd name="connsiteX7" fmla="*/ 110406 w 1144341"/>
              <a:gd name="connsiteY7" fmla="*/ 341184 h 2363917"/>
              <a:gd name="connsiteX8" fmla="*/ 95688 w 1144341"/>
              <a:gd name="connsiteY8" fmla="*/ 389925 h 2363917"/>
              <a:gd name="connsiteX9" fmla="*/ 73611 w 1144341"/>
              <a:gd name="connsiteY9" fmla="*/ 511775 h 2363917"/>
              <a:gd name="connsiteX10" fmla="*/ 58893 w 1144341"/>
              <a:gd name="connsiteY10" fmla="*/ 572700 h 2363917"/>
              <a:gd name="connsiteX11" fmla="*/ 40495 w 1144341"/>
              <a:gd name="connsiteY11" fmla="*/ 731107 h 2363917"/>
              <a:gd name="connsiteX12" fmla="*/ 29457 w 1144341"/>
              <a:gd name="connsiteY12" fmla="*/ 816405 h 2363917"/>
              <a:gd name="connsiteX13" fmla="*/ 22098 w 1144341"/>
              <a:gd name="connsiteY13" fmla="*/ 913885 h 2363917"/>
              <a:gd name="connsiteX14" fmla="*/ 7380 w 1144341"/>
              <a:gd name="connsiteY14" fmla="*/ 1084476 h 2363917"/>
              <a:gd name="connsiteX15" fmla="*/ 21 w 1144341"/>
              <a:gd name="connsiteY15" fmla="*/ 1267254 h 2363917"/>
              <a:gd name="connsiteX16" fmla="*/ 3701 w 1144341"/>
              <a:gd name="connsiteY16" fmla="*/ 1596252 h 2363917"/>
              <a:gd name="connsiteX17" fmla="*/ 18418 w 1144341"/>
              <a:gd name="connsiteY17" fmla="*/ 1742475 h 2363917"/>
              <a:gd name="connsiteX18" fmla="*/ 58893 w 1144341"/>
              <a:gd name="connsiteY18" fmla="*/ 1961807 h 2363917"/>
              <a:gd name="connsiteX19" fmla="*/ 95688 w 1144341"/>
              <a:gd name="connsiteY19" fmla="*/ 2083659 h 2363917"/>
              <a:gd name="connsiteX20" fmla="*/ 117765 w 1144341"/>
              <a:gd name="connsiteY20" fmla="*/ 2144584 h 2363917"/>
              <a:gd name="connsiteX21" fmla="*/ 202393 w 1144341"/>
              <a:gd name="connsiteY21" fmla="*/ 2266435 h 2363917"/>
              <a:gd name="connsiteX22" fmla="*/ 272303 w 1144341"/>
              <a:gd name="connsiteY22" fmla="*/ 2327362 h 2363917"/>
              <a:gd name="connsiteX23" fmla="*/ 345893 w 1144341"/>
              <a:gd name="connsiteY23" fmla="*/ 2351732 h 2363917"/>
              <a:gd name="connsiteX24" fmla="*/ 386367 w 1144341"/>
              <a:gd name="connsiteY24" fmla="*/ 2363917 h 2363917"/>
              <a:gd name="connsiteX25" fmla="*/ 544585 w 1144341"/>
              <a:gd name="connsiteY25" fmla="*/ 2351732 h 2363917"/>
              <a:gd name="connsiteX26" fmla="*/ 621854 w 1144341"/>
              <a:gd name="connsiteY26" fmla="*/ 2302991 h 2363917"/>
              <a:gd name="connsiteX27" fmla="*/ 739597 w 1144341"/>
              <a:gd name="connsiteY27" fmla="*/ 2205510 h 2363917"/>
              <a:gd name="connsiteX28" fmla="*/ 816867 w 1144341"/>
              <a:gd name="connsiteY28" fmla="*/ 2095843 h 2363917"/>
              <a:gd name="connsiteX29" fmla="*/ 923572 w 1144341"/>
              <a:gd name="connsiteY29" fmla="*/ 1913066 h 2363917"/>
              <a:gd name="connsiteX30" fmla="*/ 956687 w 1144341"/>
              <a:gd name="connsiteY30" fmla="*/ 1827770 h 2363917"/>
              <a:gd name="connsiteX31" fmla="*/ 1019238 w 1144341"/>
              <a:gd name="connsiteY31" fmla="*/ 1669363 h 2363917"/>
              <a:gd name="connsiteX32" fmla="*/ 1070751 w 1144341"/>
              <a:gd name="connsiteY32" fmla="*/ 1498772 h 2363917"/>
              <a:gd name="connsiteX33" fmla="*/ 1133302 w 1144341"/>
              <a:gd name="connsiteY33" fmla="*/ 1108847 h 2363917"/>
              <a:gd name="connsiteX34" fmla="*/ 1144341 w 1144341"/>
              <a:gd name="connsiteY34" fmla="*/ 901701 h 2363917"/>
              <a:gd name="connsiteX35" fmla="*/ 1129622 w 1144341"/>
              <a:gd name="connsiteY35" fmla="*/ 597071 h 2363917"/>
              <a:gd name="connsiteX36" fmla="*/ 1096507 w 1144341"/>
              <a:gd name="connsiteY36" fmla="*/ 414295 h 2363917"/>
              <a:gd name="connsiteX37" fmla="*/ 1070751 w 1144341"/>
              <a:gd name="connsiteY37" fmla="*/ 328998 h 2363917"/>
              <a:gd name="connsiteX38" fmla="*/ 1011879 w 1144341"/>
              <a:gd name="connsiteY38" fmla="*/ 207147 h 2363917"/>
              <a:gd name="connsiteX39" fmla="*/ 890456 w 1144341"/>
              <a:gd name="connsiteY39" fmla="*/ 85295 h 2363917"/>
              <a:gd name="connsiteX40" fmla="*/ 846302 w 1144341"/>
              <a:gd name="connsiteY40" fmla="*/ 73111 h 2363917"/>
              <a:gd name="connsiteX41" fmla="*/ 757994 w 1144341"/>
              <a:gd name="connsiteY41" fmla="*/ 60925 h 2363917"/>
              <a:gd name="connsiteX42" fmla="*/ 588739 w 1144341"/>
              <a:gd name="connsiteY42" fmla="*/ 170593 h 2363917"/>
              <a:gd name="connsiteX43" fmla="*/ 467316 w 1144341"/>
              <a:gd name="connsiteY43" fmla="*/ 316813 h 2363917"/>
              <a:gd name="connsiteX44" fmla="*/ 349572 w 1144341"/>
              <a:gd name="connsiteY44" fmla="*/ 523961 h 2363917"/>
              <a:gd name="connsiteX45" fmla="*/ 253905 w 1144341"/>
              <a:gd name="connsiteY45" fmla="*/ 743294 h 2363917"/>
              <a:gd name="connsiteX46" fmla="*/ 187675 w 1144341"/>
              <a:gd name="connsiteY46" fmla="*/ 962626 h 236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4341" h="2363917" extrusionOk="0">
                <a:moveTo>
                  <a:pt x="478354" y="134036"/>
                </a:moveTo>
                <a:cubicBezTo>
                  <a:pt x="462389" y="101808"/>
                  <a:pt x="454584" y="74078"/>
                  <a:pt x="448918" y="48740"/>
                </a:cubicBezTo>
                <a:cubicBezTo>
                  <a:pt x="442995" y="34976"/>
                  <a:pt x="432068" y="31821"/>
                  <a:pt x="426841" y="24370"/>
                </a:cubicBezTo>
                <a:cubicBezTo>
                  <a:pt x="407543" y="6293"/>
                  <a:pt x="402277" y="8836"/>
                  <a:pt x="379008" y="0"/>
                </a:cubicBezTo>
                <a:cubicBezTo>
                  <a:pt x="342841" y="5783"/>
                  <a:pt x="317651" y="3892"/>
                  <a:pt x="283341" y="24370"/>
                </a:cubicBezTo>
                <a:cubicBezTo>
                  <a:pt x="200937" y="82607"/>
                  <a:pt x="206980" y="95627"/>
                  <a:pt x="154559" y="207147"/>
                </a:cubicBezTo>
                <a:cubicBezTo>
                  <a:pt x="148267" y="219912"/>
                  <a:pt x="140118" y="228938"/>
                  <a:pt x="136162" y="243702"/>
                </a:cubicBezTo>
                <a:cubicBezTo>
                  <a:pt x="125707" y="264830"/>
                  <a:pt x="118631" y="310168"/>
                  <a:pt x="110406" y="341184"/>
                </a:cubicBezTo>
                <a:cubicBezTo>
                  <a:pt x="107462" y="359098"/>
                  <a:pt x="103645" y="372172"/>
                  <a:pt x="95688" y="389925"/>
                </a:cubicBezTo>
                <a:cubicBezTo>
                  <a:pt x="76974" y="426788"/>
                  <a:pt x="88710" y="479829"/>
                  <a:pt x="73611" y="511775"/>
                </a:cubicBezTo>
                <a:cubicBezTo>
                  <a:pt x="69059" y="532611"/>
                  <a:pt x="63094" y="552768"/>
                  <a:pt x="58893" y="572700"/>
                </a:cubicBezTo>
                <a:cubicBezTo>
                  <a:pt x="51303" y="632097"/>
                  <a:pt x="51677" y="678039"/>
                  <a:pt x="40495" y="731107"/>
                </a:cubicBezTo>
                <a:cubicBezTo>
                  <a:pt x="41822" y="755883"/>
                  <a:pt x="33723" y="780889"/>
                  <a:pt x="29457" y="816405"/>
                </a:cubicBezTo>
                <a:cubicBezTo>
                  <a:pt x="21797" y="848913"/>
                  <a:pt x="18299" y="877114"/>
                  <a:pt x="22098" y="913885"/>
                </a:cubicBezTo>
                <a:cubicBezTo>
                  <a:pt x="17399" y="970940"/>
                  <a:pt x="7380" y="1084475"/>
                  <a:pt x="7380" y="1084476"/>
                </a:cubicBezTo>
                <a:cubicBezTo>
                  <a:pt x="6638" y="1103270"/>
                  <a:pt x="-365" y="1251752"/>
                  <a:pt x="21" y="1267254"/>
                </a:cubicBezTo>
                <a:cubicBezTo>
                  <a:pt x="-13460" y="1401100"/>
                  <a:pt x="17888" y="1501075"/>
                  <a:pt x="3701" y="1596252"/>
                </a:cubicBezTo>
                <a:cubicBezTo>
                  <a:pt x="5330" y="1655382"/>
                  <a:pt x="13545" y="1695297"/>
                  <a:pt x="18418" y="1742475"/>
                </a:cubicBezTo>
                <a:cubicBezTo>
                  <a:pt x="20541" y="1829766"/>
                  <a:pt x="39414" y="1905645"/>
                  <a:pt x="58893" y="1961807"/>
                </a:cubicBezTo>
                <a:cubicBezTo>
                  <a:pt x="72480" y="2005043"/>
                  <a:pt x="79271" y="2046357"/>
                  <a:pt x="95688" y="2083659"/>
                </a:cubicBezTo>
                <a:cubicBezTo>
                  <a:pt x="103432" y="2101031"/>
                  <a:pt x="104740" y="2126236"/>
                  <a:pt x="117765" y="2144584"/>
                </a:cubicBezTo>
                <a:cubicBezTo>
                  <a:pt x="151184" y="2211320"/>
                  <a:pt x="168865" y="2236390"/>
                  <a:pt x="202393" y="2266435"/>
                </a:cubicBezTo>
                <a:cubicBezTo>
                  <a:pt x="227162" y="2301510"/>
                  <a:pt x="242168" y="2312467"/>
                  <a:pt x="272303" y="2327362"/>
                </a:cubicBezTo>
                <a:cubicBezTo>
                  <a:pt x="301869" y="2339758"/>
                  <a:pt x="321027" y="2337057"/>
                  <a:pt x="345893" y="2351732"/>
                </a:cubicBezTo>
                <a:cubicBezTo>
                  <a:pt x="361792" y="2356156"/>
                  <a:pt x="376761" y="2366130"/>
                  <a:pt x="386367" y="2363917"/>
                </a:cubicBezTo>
                <a:cubicBezTo>
                  <a:pt x="429063" y="2356414"/>
                  <a:pt x="481897" y="2375557"/>
                  <a:pt x="544585" y="2351732"/>
                </a:cubicBezTo>
                <a:cubicBezTo>
                  <a:pt x="569138" y="2348366"/>
                  <a:pt x="600491" y="2313728"/>
                  <a:pt x="621854" y="2302991"/>
                </a:cubicBezTo>
                <a:cubicBezTo>
                  <a:pt x="670581" y="2280497"/>
                  <a:pt x="696483" y="2264209"/>
                  <a:pt x="739597" y="2205510"/>
                </a:cubicBezTo>
                <a:cubicBezTo>
                  <a:pt x="773603" y="2161855"/>
                  <a:pt x="782876" y="2149897"/>
                  <a:pt x="816867" y="2095843"/>
                </a:cubicBezTo>
                <a:cubicBezTo>
                  <a:pt x="816055" y="2092510"/>
                  <a:pt x="915728" y="1958049"/>
                  <a:pt x="923572" y="1913066"/>
                </a:cubicBezTo>
                <a:cubicBezTo>
                  <a:pt x="943703" y="1885128"/>
                  <a:pt x="944994" y="1857352"/>
                  <a:pt x="956687" y="1827770"/>
                </a:cubicBezTo>
                <a:cubicBezTo>
                  <a:pt x="1002160" y="1742811"/>
                  <a:pt x="992678" y="1785893"/>
                  <a:pt x="1019238" y="1669363"/>
                </a:cubicBezTo>
                <a:cubicBezTo>
                  <a:pt x="1033210" y="1616157"/>
                  <a:pt x="1056601" y="1565052"/>
                  <a:pt x="1070751" y="1498772"/>
                </a:cubicBezTo>
                <a:cubicBezTo>
                  <a:pt x="1074192" y="1373378"/>
                  <a:pt x="1127700" y="1262622"/>
                  <a:pt x="1133302" y="1108847"/>
                </a:cubicBezTo>
                <a:cubicBezTo>
                  <a:pt x="1138538" y="1038219"/>
                  <a:pt x="1145820" y="995429"/>
                  <a:pt x="1144341" y="901701"/>
                </a:cubicBezTo>
                <a:cubicBezTo>
                  <a:pt x="1148012" y="830513"/>
                  <a:pt x="1152758" y="695117"/>
                  <a:pt x="1129622" y="597071"/>
                </a:cubicBezTo>
                <a:cubicBezTo>
                  <a:pt x="1125140" y="545205"/>
                  <a:pt x="1121146" y="468084"/>
                  <a:pt x="1096507" y="414295"/>
                </a:cubicBezTo>
                <a:cubicBezTo>
                  <a:pt x="1082508" y="384891"/>
                  <a:pt x="1079562" y="356388"/>
                  <a:pt x="1070751" y="328998"/>
                </a:cubicBezTo>
                <a:cubicBezTo>
                  <a:pt x="1053887" y="280506"/>
                  <a:pt x="1028835" y="247436"/>
                  <a:pt x="1011879" y="207147"/>
                </a:cubicBezTo>
                <a:cubicBezTo>
                  <a:pt x="988655" y="169816"/>
                  <a:pt x="902252" y="90656"/>
                  <a:pt x="890456" y="85295"/>
                </a:cubicBezTo>
                <a:cubicBezTo>
                  <a:pt x="875289" y="77625"/>
                  <a:pt x="864243" y="76920"/>
                  <a:pt x="846302" y="73111"/>
                </a:cubicBezTo>
                <a:cubicBezTo>
                  <a:pt x="814499" y="62963"/>
                  <a:pt x="794016" y="63733"/>
                  <a:pt x="757994" y="60925"/>
                </a:cubicBezTo>
                <a:cubicBezTo>
                  <a:pt x="707792" y="78550"/>
                  <a:pt x="629775" y="116215"/>
                  <a:pt x="588739" y="170593"/>
                </a:cubicBezTo>
                <a:cubicBezTo>
                  <a:pt x="549276" y="192001"/>
                  <a:pt x="513048" y="268421"/>
                  <a:pt x="467316" y="316813"/>
                </a:cubicBezTo>
                <a:cubicBezTo>
                  <a:pt x="412124" y="410876"/>
                  <a:pt x="389937" y="431497"/>
                  <a:pt x="349572" y="523961"/>
                </a:cubicBezTo>
                <a:cubicBezTo>
                  <a:pt x="342678" y="542779"/>
                  <a:pt x="272079" y="696436"/>
                  <a:pt x="253905" y="743294"/>
                </a:cubicBezTo>
                <a:cubicBezTo>
                  <a:pt x="230964" y="813424"/>
                  <a:pt x="187675" y="962626"/>
                  <a:pt x="187675" y="962626"/>
                </a:cubicBezTo>
              </a:path>
            </a:pathLst>
          </a:custGeom>
          <a:noFill/>
          <a:ln w="222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D5681111-1C96-1743-E0D5-3A02D41E55B0}"/>
              </a:ext>
            </a:extLst>
          </p:cNvPr>
          <p:cNvSpPr/>
          <p:nvPr/>
        </p:nvSpPr>
        <p:spPr>
          <a:xfrm rot="4353357" flipH="1" flipV="1">
            <a:off x="8377001" y="5170833"/>
            <a:ext cx="2757548" cy="1010206"/>
          </a:xfrm>
          <a:custGeom>
            <a:avLst/>
            <a:gdLst>
              <a:gd name="connsiteX0" fmla="*/ 1086049 w 2757548"/>
              <a:gd name="connsiteY0" fmla="*/ 0 h 1010206"/>
              <a:gd name="connsiteX1" fmla="*/ 958778 w 2757548"/>
              <a:gd name="connsiteY1" fmla="*/ 16629 h 1010206"/>
              <a:gd name="connsiteX2" fmla="*/ 924838 w 2757548"/>
              <a:gd name="connsiteY2" fmla="*/ 20785 h 1010206"/>
              <a:gd name="connsiteX3" fmla="*/ 780597 w 2757548"/>
              <a:gd name="connsiteY3" fmla="*/ 54044 h 1010206"/>
              <a:gd name="connsiteX4" fmla="*/ 610902 w 2757548"/>
              <a:gd name="connsiteY4" fmla="*/ 137188 h 1010206"/>
              <a:gd name="connsiteX5" fmla="*/ 576964 w 2757548"/>
              <a:gd name="connsiteY5" fmla="*/ 178760 h 1010206"/>
              <a:gd name="connsiteX6" fmla="*/ 534539 w 2757548"/>
              <a:gd name="connsiteY6" fmla="*/ 253591 h 1010206"/>
              <a:gd name="connsiteX7" fmla="*/ 517569 w 2757548"/>
              <a:gd name="connsiteY7" fmla="*/ 311792 h 1010206"/>
              <a:gd name="connsiteX8" fmla="*/ 509085 w 2757548"/>
              <a:gd name="connsiteY8" fmla="*/ 340892 h 1010206"/>
              <a:gd name="connsiteX9" fmla="*/ 509085 w 2757548"/>
              <a:gd name="connsiteY9" fmla="*/ 494710 h 1010206"/>
              <a:gd name="connsiteX10" fmla="*/ 526055 w 2757548"/>
              <a:gd name="connsiteY10" fmla="*/ 527967 h 1010206"/>
              <a:gd name="connsiteX11" fmla="*/ 551509 w 2757548"/>
              <a:gd name="connsiteY11" fmla="*/ 590325 h 1010206"/>
              <a:gd name="connsiteX12" fmla="*/ 576964 w 2757548"/>
              <a:gd name="connsiteY12" fmla="*/ 619426 h 1010206"/>
              <a:gd name="connsiteX13" fmla="*/ 670296 w 2757548"/>
              <a:gd name="connsiteY13" fmla="*/ 710885 h 1010206"/>
              <a:gd name="connsiteX14" fmla="*/ 746659 w 2757548"/>
              <a:gd name="connsiteY14" fmla="*/ 769087 h 1010206"/>
              <a:gd name="connsiteX15" fmla="*/ 848476 w 2757548"/>
              <a:gd name="connsiteY15" fmla="*/ 818973 h 1010206"/>
              <a:gd name="connsiteX16" fmla="*/ 1018171 w 2757548"/>
              <a:gd name="connsiteY16" fmla="*/ 885488 h 1010206"/>
              <a:gd name="connsiteX17" fmla="*/ 1281198 w 2757548"/>
              <a:gd name="connsiteY17" fmla="*/ 956161 h 1010206"/>
              <a:gd name="connsiteX18" fmla="*/ 1357561 w 2757548"/>
              <a:gd name="connsiteY18" fmla="*/ 968633 h 1010206"/>
              <a:gd name="connsiteX19" fmla="*/ 1578165 w 2757548"/>
              <a:gd name="connsiteY19" fmla="*/ 997734 h 1010206"/>
              <a:gd name="connsiteX20" fmla="*/ 1730891 w 2757548"/>
              <a:gd name="connsiteY20" fmla="*/ 1006049 h 1010206"/>
              <a:gd name="connsiteX21" fmla="*/ 1807254 w 2757548"/>
              <a:gd name="connsiteY21" fmla="*/ 1010206 h 1010206"/>
              <a:gd name="connsiteX22" fmla="*/ 2223007 w 2757548"/>
              <a:gd name="connsiteY22" fmla="*/ 997734 h 1010206"/>
              <a:gd name="connsiteX23" fmla="*/ 2358764 w 2757548"/>
              <a:gd name="connsiteY23" fmla="*/ 964476 h 1010206"/>
              <a:gd name="connsiteX24" fmla="*/ 2486034 w 2757548"/>
              <a:gd name="connsiteY24" fmla="*/ 910432 h 1010206"/>
              <a:gd name="connsiteX25" fmla="*/ 2553913 w 2757548"/>
              <a:gd name="connsiteY25" fmla="*/ 868860 h 1010206"/>
              <a:gd name="connsiteX26" fmla="*/ 2587852 w 2757548"/>
              <a:gd name="connsiteY26" fmla="*/ 848073 h 1010206"/>
              <a:gd name="connsiteX27" fmla="*/ 2638761 w 2757548"/>
              <a:gd name="connsiteY27" fmla="*/ 802344 h 1010206"/>
              <a:gd name="connsiteX28" fmla="*/ 2664215 w 2757548"/>
              <a:gd name="connsiteY28" fmla="*/ 781558 h 1010206"/>
              <a:gd name="connsiteX29" fmla="*/ 2681185 w 2757548"/>
              <a:gd name="connsiteY29" fmla="*/ 756614 h 1010206"/>
              <a:gd name="connsiteX30" fmla="*/ 2706639 w 2757548"/>
              <a:gd name="connsiteY30" fmla="*/ 731672 h 1010206"/>
              <a:gd name="connsiteX31" fmla="*/ 2715124 w 2757548"/>
              <a:gd name="connsiteY31" fmla="*/ 706728 h 1010206"/>
              <a:gd name="connsiteX32" fmla="*/ 2732094 w 2757548"/>
              <a:gd name="connsiteY32" fmla="*/ 681784 h 1010206"/>
              <a:gd name="connsiteX33" fmla="*/ 2757548 w 2757548"/>
              <a:gd name="connsiteY33" fmla="*/ 590325 h 1010206"/>
              <a:gd name="connsiteX34" fmla="*/ 2740578 w 2757548"/>
              <a:gd name="connsiteY34" fmla="*/ 448980 h 1010206"/>
              <a:gd name="connsiteX35" fmla="*/ 2698154 w 2757548"/>
              <a:gd name="connsiteY35" fmla="*/ 378307 h 1010206"/>
              <a:gd name="connsiteX36" fmla="*/ 2681185 w 2757548"/>
              <a:gd name="connsiteY36" fmla="*/ 340892 h 1010206"/>
              <a:gd name="connsiteX37" fmla="*/ 2519974 w 2757548"/>
              <a:gd name="connsiteY37" fmla="*/ 212018 h 1010206"/>
              <a:gd name="connsiteX38" fmla="*/ 2409672 w 2757548"/>
              <a:gd name="connsiteY38" fmla="*/ 149659 h 1010206"/>
              <a:gd name="connsiteX39" fmla="*/ 2265432 w 2757548"/>
              <a:gd name="connsiteY39" fmla="*/ 95615 h 1010206"/>
              <a:gd name="connsiteX40" fmla="*/ 2087251 w 2757548"/>
              <a:gd name="connsiteY40" fmla="*/ 54044 h 1010206"/>
              <a:gd name="connsiteX41" fmla="*/ 1764830 w 2757548"/>
              <a:gd name="connsiteY41" fmla="*/ 16629 h 1010206"/>
              <a:gd name="connsiteX42" fmla="*/ 1272714 w 2757548"/>
              <a:gd name="connsiteY42" fmla="*/ 4156 h 1010206"/>
              <a:gd name="connsiteX43" fmla="*/ 814536 w 2757548"/>
              <a:gd name="connsiteY43" fmla="*/ 41572 h 1010206"/>
              <a:gd name="connsiteX44" fmla="*/ 712720 w 2757548"/>
              <a:gd name="connsiteY44" fmla="*/ 62358 h 1010206"/>
              <a:gd name="connsiteX45" fmla="*/ 305451 w 2757548"/>
              <a:gd name="connsiteY45" fmla="*/ 191232 h 1010206"/>
              <a:gd name="connsiteX46" fmla="*/ 144240 w 2757548"/>
              <a:gd name="connsiteY46" fmla="*/ 291006 h 1010206"/>
              <a:gd name="connsiteX47" fmla="*/ 101816 w 2757548"/>
              <a:gd name="connsiteY47" fmla="*/ 324263 h 1010206"/>
              <a:gd name="connsiteX48" fmla="*/ 16969 w 2757548"/>
              <a:gd name="connsiteY48" fmla="*/ 424036 h 1010206"/>
              <a:gd name="connsiteX49" fmla="*/ 0 w 2757548"/>
              <a:gd name="connsiteY49" fmla="*/ 453137 h 101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57548" h="1010206" extrusionOk="0">
                <a:moveTo>
                  <a:pt x="1086049" y="0"/>
                </a:moveTo>
                <a:cubicBezTo>
                  <a:pt x="1051605" y="10852"/>
                  <a:pt x="982975" y="1344"/>
                  <a:pt x="958778" y="16629"/>
                </a:cubicBezTo>
                <a:cubicBezTo>
                  <a:pt x="947834" y="17942"/>
                  <a:pt x="935165" y="18138"/>
                  <a:pt x="924838" y="20785"/>
                </a:cubicBezTo>
                <a:cubicBezTo>
                  <a:pt x="873512" y="46987"/>
                  <a:pt x="835433" y="33483"/>
                  <a:pt x="780597" y="54044"/>
                </a:cubicBezTo>
                <a:cubicBezTo>
                  <a:pt x="720338" y="81848"/>
                  <a:pt x="664731" y="108265"/>
                  <a:pt x="610902" y="137188"/>
                </a:cubicBezTo>
                <a:cubicBezTo>
                  <a:pt x="594412" y="147367"/>
                  <a:pt x="580788" y="166521"/>
                  <a:pt x="576964" y="178760"/>
                </a:cubicBezTo>
                <a:cubicBezTo>
                  <a:pt x="549240" y="235529"/>
                  <a:pt x="560763" y="208643"/>
                  <a:pt x="534539" y="253591"/>
                </a:cubicBezTo>
                <a:cubicBezTo>
                  <a:pt x="533506" y="274720"/>
                  <a:pt x="520219" y="295071"/>
                  <a:pt x="517569" y="311792"/>
                </a:cubicBezTo>
                <a:cubicBezTo>
                  <a:pt x="514678" y="324051"/>
                  <a:pt x="511100" y="331154"/>
                  <a:pt x="509085" y="340892"/>
                </a:cubicBezTo>
                <a:cubicBezTo>
                  <a:pt x="500276" y="411588"/>
                  <a:pt x="495732" y="419757"/>
                  <a:pt x="509085" y="494710"/>
                </a:cubicBezTo>
                <a:cubicBezTo>
                  <a:pt x="511436" y="504573"/>
                  <a:pt x="521154" y="516610"/>
                  <a:pt x="526055" y="527967"/>
                </a:cubicBezTo>
                <a:cubicBezTo>
                  <a:pt x="540726" y="561284"/>
                  <a:pt x="526650" y="553337"/>
                  <a:pt x="551509" y="590325"/>
                </a:cubicBezTo>
                <a:cubicBezTo>
                  <a:pt x="558165" y="601172"/>
                  <a:pt x="567831" y="608334"/>
                  <a:pt x="576964" y="619426"/>
                </a:cubicBezTo>
                <a:cubicBezTo>
                  <a:pt x="639136" y="684853"/>
                  <a:pt x="581844" y="633300"/>
                  <a:pt x="670296" y="710885"/>
                </a:cubicBezTo>
                <a:cubicBezTo>
                  <a:pt x="686020" y="729810"/>
                  <a:pt x="713730" y="753150"/>
                  <a:pt x="746659" y="769087"/>
                </a:cubicBezTo>
                <a:cubicBezTo>
                  <a:pt x="777437" y="776888"/>
                  <a:pt x="810417" y="799558"/>
                  <a:pt x="848476" y="818973"/>
                </a:cubicBezTo>
                <a:cubicBezTo>
                  <a:pt x="914368" y="850090"/>
                  <a:pt x="918969" y="856755"/>
                  <a:pt x="1018171" y="885488"/>
                </a:cubicBezTo>
                <a:cubicBezTo>
                  <a:pt x="1083680" y="895634"/>
                  <a:pt x="1207922" y="960107"/>
                  <a:pt x="1281198" y="956161"/>
                </a:cubicBezTo>
                <a:cubicBezTo>
                  <a:pt x="1298474" y="950930"/>
                  <a:pt x="1332741" y="972608"/>
                  <a:pt x="1357561" y="968633"/>
                </a:cubicBezTo>
                <a:cubicBezTo>
                  <a:pt x="1445522" y="984889"/>
                  <a:pt x="1456869" y="988336"/>
                  <a:pt x="1578165" y="997734"/>
                </a:cubicBezTo>
                <a:cubicBezTo>
                  <a:pt x="1647094" y="989884"/>
                  <a:pt x="1686321" y="1006337"/>
                  <a:pt x="1730891" y="1006049"/>
                </a:cubicBezTo>
                <a:cubicBezTo>
                  <a:pt x="1765784" y="1000642"/>
                  <a:pt x="1781319" y="1017294"/>
                  <a:pt x="1807254" y="1010206"/>
                </a:cubicBezTo>
                <a:cubicBezTo>
                  <a:pt x="1982023" y="986125"/>
                  <a:pt x="2089724" y="1004794"/>
                  <a:pt x="2223007" y="997734"/>
                </a:cubicBezTo>
                <a:cubicBezTo>
                  <a:pt x="2258348" y="998093"/>
                  <a:pt x="2336990" y="977429"/>
                  <a:pt x="2358764" y="964476"/>
                </a:cubicBezTo>
                <a:cubicBezTo>
                  <a:pt x="2403852" y="943441"/>
                  <a:pt x="2455487" y="932835"/>
                  <a:pt x="2486034" y="910432"/>
                </a:cubicBezTo>
                <a:cubicBezTo>
                  <a:pt x="2509419" y="895275"/>
                  <a:pt x="2532411" y="875474"/>
                  <a:pt x="2553913" y="868860"/>
                </a:cubicBezTo>
                <a:cubicBezTo>
                  <a:pt x="2564230" y="862812"/>
                  <a:pt x="2579911" y="854597"/>
                  <a:pt x="2587852" y="848073"/>
                </a:cubicBezTo>
                <a:cubicBezTo>
                  <a:pt x="2652294" y="787482"/>
                  <a:pt x="2557598" y="867955"/>
                  <a:pt x="2638761" y="802344"/>
                </a:cubicBezTo>
                <a:cubicBezTo>
                  <a:pt x="2648063" y="796499"/>
                  <a:pt x="2656816" y="786412"/>
                  <a:pt x="2664215" y="781558"/>
                </a:cubicBezTo>
                <a:cubicBezTo>
                  <a:pt x="2671031" y="771593"/>
                  <a:pt x="2675026" y="764274"/>
                  <a:pt x="2681185" y="756614"/>
                </a:cubicBezTo>
                <a:cubicBezTo>
                  <a:pt x="2687740" y="748261"/>
                  <a:pt x="2701018" y="738603"/>
                  <a:pt x="2706639" y="731672"/>
                </a:cubicBezTo>
                <a:cubicBezTo>
                  <a:pt x="2709326" y="721348"/>
                  <a:pt x="2710958" y="712374"/>
                  <a:pt x="2715124" y="706728"/>
                </a:cubicBezTo>
                <a:cubicBezTo>
                  <a:pt x="2719661" y="698693"/>
                  <a:pt x="2729050" y="691846"/>
                  <a:pt x="2732094" y="681784"/>
                </a:cubicBezTo>
                <a:cubicBezTo>
                  <a:pt x="2738901" y="664594"/>
                  <a:pt x="2748259" y="611364"/>
                  <a:pt x="2757548" y="590325"/>
                </a:cubicBezTo>
                <a:cubicBezTo>
                  <a:pt x="2746303" y="567612"/>
                  <a:pt x="2743213" y="487384"/>
                  <a:pt x="2740578" y="448980"/>
                </a:cubicBezTo>
                <a:cubicBezTo>
                  <a:pt x="2727565" y="413470"/>
                  <a:pt x="2718568" y="414396"/>
                  <a:pt x="2698154" y="378307"/>
                </a:cubicBezTo>
                <a:cubicBezTo>
                  <a:pt x="2691147" y="365710"/>
                  <a:pt x="2688592" y="353111"/>
                  <a:pt x="2681185" y="340892"/>
                </a:cubicBezTo>
                <a:cubicBezTo>
                  <a:pt x="2655020" y="307112"/>
                  <a:pt x="2525765" y="214784"/>
                  <a:pt x="2519974" y="212018"/>
                </a:cubicBezTo>
                <a:cubicBezTo>
                  <a:pt x="2477396" y="184162"/>
                  <a:pt x="2463550" y="169802"/>
                  <a:pt x="2409672" y="149659"/>
                </a:cubicBezTo>
                <a:cubicBezTo>
                  <a:pt x="2369195" y="136407"/>
                  <a:pt x="2312362" y="113535"/>
                  <a:pt x="2265432" y="95615"/>
                </a:cubicBezTo>
                <a:cubicBezTo>
                  <a:pt x="2189720" y="78584"/>
                  <a:pt x="2141192" y="62535"/>
                  <a:pt x="2087251" y="54044"/>
                </a:cubicBezTo>
                <a:cubicBezTo>
                  <a:pt x="1983495" y="46083"/>
                  <a:pt x="1861009" y="40715"/>
                  <a:pt x="1764830" y="16629"/>
                </a:cubicBezTo>
                <a:cubicBezTo>
                  <a:pt x="1432506" y="-31706"/>
                  <a:pt x="1569291" y="38266"/>
                  <a:pt x="1272714" y="4156"/>
                </a:cubicBezTo>
                <a:cubicBezTo>
                  <a:pt x="1074045" y="11549"/>
                  <a:pt x="1084066" y="6123"/>
                  <a:pt x="814536" y="41572"/>
                </a:cubicBezTo>
                <a:cubicBezTo>
                  <a:pt x="773961" y="48579"/>
                  <a:pt x="748381" y="49267"/>
                  <a:pt x="712720" y="62358"/>
                </a:cubicBezTo>
                <a:cubicBezTo>
                  <a:pt x="602771" y="130205"/>
                  <a:pt x="409288" y="134867"/>
                  <a:pt x="305451" y="191232"/>
                </a:cubicBezTo>
                <a:cubicBezTo>
                  <a:pt x="254878" y="217034"/>
                  <a:pt x="170895" y="272438"/>
                  <a:pt x="144240" y="291006"/>
                </a:cubicBezTo>
                <a:cubicBezTo>
                  <a:pt x="130621" y="306071"/>
                  <a:pt x="114908" y="308838"/>
                  <a:pt x="101816" y="324263"/>
                </a:cubicBezTo>
                <a:cubicBezTo>
                  <a:pt x="71343" y="361199"/>
                  <a:pt x="44654" y="390488"/>
                  <a:pt x="16969" y="424036"/>
                </a:cubicBezTo>
                <a:cubicBezTo>
                  <a:pt x="9536" y="433445"/>
                  <a:pt x="-1" y="453137"/>
                  <a:pt x="0" y="453137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00901150">
                  <a:custGeom>
                    <a:avLst/>
                    <a:gdLst>
                      <a:gd name="connsiteX0" fmla="*/ 854330 w 2169197"/>
                      <a:gd name="connsiteY0" fmla="*/ 0 h 1621892"/>
                      <a:gd name="connsiteX1" fmla="*/ 754213 w 2169197"/>
                      <a:gd name="connsiteY1" fmla="*/ 26698 h 1621892"/>
                      <a:gd name="connsiteX2" fmla="*/ 727515 w 2169197"/>
                      <a:gd name="connsiteY2" fmla="*/ 33372 h 1621892"/>
                      <a:gd name="connsiteX3" fmla="*/ 614049 w 2169197"/>
                      <a:gd name="connsiteY3" fmla="*/ 86768 h 1621892"/>
                      <a:gd name="connsiteX4" fmla="*/ 480560 w 2169197"/>
                      <a:gd name="connsiteY4" fmla="*/ 220257 h 1621892"/>
                      <a:gd name="connsiteX5" fmla="*/ 453863 w 2169197"/>
                      <a:gd name="connsiteY5" fmla="*/ 287001 h 1621892"/>
                      <a:gd name="connsiteX6" fmla="*/ 420490 w 2169197"/>
                      <a:gd name="connsiteY6" fmla="*/ 407142 h 1621892"/>
                      <a:gd name="connsiteX7" fmla="*/ 407141 w 2169197"/>
                      <a:gd name="connsiteY7" fmla="*/ 500584 h 1621892"/>
                      <a:gd name="connsiteX8" fmla="*/ 400467 w 2169197"/>
                      <a:gd name="connsiteY8" fmla="*/ 547305 h 1621892"/>
                      <a:gd name="connsiteX9" fmla="*/ 400467 w 2169197"/>
                      <a:gd name="connsiteY9" fmla="*/ 794260 h 1621892"/>
                      <a:gd name="connsiteX10" fmla="*/ 413816 w 2169197"/>
                      <a:gd name="connsiteY10" fmla="*/ 847655 h 1621892"/>
                      <a:gd name="connsiteX11" fmla="*/ 433839 w 2169197"/>
                      <a:gd name="connsiteY11" fmla="*/ 947772 h 1621892"/>
                      <a:gd name="connsiteX12" fmla="*/ 453863 w 2169197"/>
                      <a:gd name="connsiteY12" fmla="*/ 994493 h 1621892"/>
                      <a:gd name="connsiteX13" fmla="*/ 527282 w 2169197"/>
                      <a:gd name="connsiteY13" fmla="*/ 1141331 h 1621892"/>
                      <a:gd name="connsiteX14" fmla="*/ 587352 w 2169197"/>
                      <a:gd name="connsiteY14" fmla="*/ 1234774 h 1621892"/>
                      <a:gd name="connsiteX15" fmla="*/ 667445 w 2169197"/>
                      <a:gd name="connsiteY15" fmla="*/ 1314867 h 1621892"/>
                      <a:gd name="connsiteX16" fmla="*/ 800934 w 2169197"/>
                      <a:gd name="connsiteY16" fmla="*/ 1421658 h 1621892"/>
                      <a:gd name="connsiteX17" fmla="*/ 1007842 w 2169197"/>
                      <a:gd name="connsiteY17" fmla="*/ 1535124 h 1621892"/>
                      <a:gd name="connsiteX18" fmla="*/ 1067912 w 2169197"/>
                      <a:gd name="connsiteY18" fmla="*/ 1555147 h 1621892"/>
                      <a:gd name="connsiteX19" fmla="*/ 1241448 w 2169197"/>
                      <a:gd name="connsiteY19" fmla="*/ 1601869 h 1621892"/>
                      <a:gd name="connsiteX20" fmla="*/ 1361588 w 2169197"/>
                      <a:gd name="connsiteY20" fmla="*/ 1615218 h 1621892"/>
                      <a:gd name="connsiteX21" fmla="*/ 1421658 w 2169197"/>
                      <a:gd name="connsiteY21" fmla="*/ 1621892 h 1621892"/>
                      <a:gd name="connsiteX22" fmla="*/ 1748706 w 2169197"/>
                      <a:gd name="connsiteY22" fmla="*/ 1601869 h 1621892"/>
                      <a:gd name="connsiteX23" fmla="*/ 1855498 w 2169197"/>
                      <a:gd name="connsiteY23" fmla="*/ 1548473 h 1621892"/>
                      <a:gd name="connsiteX24" fmla="*/ 1955614 w 2169197"/>
                      <a:gd name="connsiteY24" fmla="*/ 1461705 h 1621892"/>
                      <a:gd name="connsiteX25" fmla="*/ 2009010 w 2169197"/>
                      <a:gd name="connsiteY25" fmla="*/ 1394961 h 1621892"/>
                      <a:gd name="connsiteX26" fmla="*/ 2035708 w 2169197"/>
                      <a:gd name="connsiteY26" fmla="*/ 1361588 h 1621892"/>
                      <a:gd name="connsiteX27" fmla="*/ 2075755 w 2169197"/>
                      <a:gd name="connsiteY27" fmla="*/ 1288169 h 1621892"/>
                      <a:gd name="connsiteX28" fmla="*/ 2095778 w 2169197"/>
                      <a:gd name="connsiteY28" fmla="*/ 1254797 h 1621892"/>
                      <a:gd name="connsiteX29" fmla="*/ 2109127 w 2169197"/>
                      <a:gd name="connsiteY29" fmla="*/ 1214750 h 1621892"/>
                      <a:gd name="connsiteX30" fmla="*/ 2129150 w 2169197"/>
                      <a:gd name="connsiteY30" fmla="*/ 1174704 h 1621892"/>
                      <a:gd name="connsiteX31" fmla="*/ 2135825 w 2169197"/>
                      <a:gd name="connsiteY31" fmla="*/ 1134657 h 1621892"/>
                      <a:gd name="connsiteX32" fmla="*/ 2149174 w 2169197"/>
                      <a:gd name="connsiteY32" fmla="*/ 1094610 h 1621892"/>
                      <a:gd name="connsiteX33" fmla="*/ 2169197 w 2169197"/>
                      <a:gd name="connsiteY33" fmla="*/ 947772 h 1621892"/>
                      <a:gd name="connsiteX34" fmla="*/ 2155848 w 2169197"/>
                      <a:gd name="connsiteY34" fmla="*/ 720841 h 1621892"/>
                      <a:gd name="connsiteX35" fmla="*/ 2122476 w 2169197"/>
                      <a:gd name="connsiteY35" fmla="*/ 607375 h 1621892"/>
                      <a:gd name="connsiteX36" fmla="*/ 2109127 w 2169197"/>
                      <a:gd name="connsiteY36" fmla="*/ 547305 h 1621892"/>
                      <a:gd name="connsiteX37" fmla="*/ 1982312 w 2169197"/>
                      <a:gd name="connsiteY37" fmla="*/ 340397 h 1621892"/>
                      <a:gd name="connsiteX38" fmla="*/ 1895544 w 2169197"/>
                      <a:gd name="connsiteY38" fmla="*/ 240280 h 1621892"/>
                      <a:gd name="connsiteX39" fmla="*/ 1782079 w 2169197"/>
                      <a:gd name="connsiteY39" fmla="*/ 153512 h 1621892"/>
                      <a:gd name="connsiteX40" fmla="*/ 1641915 w 2169197"/>
                      <a:gd name="connsiteY40" fmla="*/ 86768 h 1621892"/>
                      <a:gd name="connsiteX41" fmla="*/ 1388286 w 2169197"/>
                      <a:gd name="connsiteY41" fmla="*/ 26698 h 1621892"/>
                      <a:gd name="connsiteX42" fmla="*/ 1001168 w 2169197"/>
                      <a:gd name="connsiteY42" fmla="*/ 6674 h 1621892"/>
                      <a:gd name="connsiteX43" fmla="*/ 640747 w 2169197"/>
                      <a:gd name="connsiteY43" fmla="*/ 66745 h 1621892"/>
                      <a:gd name="connsiteX44" fmla="*/ 560654 w 2169197"/>
                      <a:gd name="connsiteY44" fmla="*/ 100117 h 1621892"/>
                      <a:gd name="connsiteX45" fmla="*/ 240280 w 2169197"/>
                      <a:gd name="connsiteY45" fmla="*/ 307025 h 1621892"/>
                      <a:gd name="connsiteX46" fmla="*/ 113465 w 2169197"/>
                      <a:gd name="connsiteY46" fmla="*/ 467212 h 1621892"/>
                      <a:gd name="connsiteX47" fmla="*/ 80093 w 2169197"/>
                      <a:gd name="connsiteY47" fmla="*/ 520607 h 1621892"/>
                      <a:gd name="connsiteX48" fmla="*/ 13349 w 2169197"/>
                      <a:gd name="connsiteY48" fmla="*/ 680794 h 1621892"/>
                      <a:gd name="connsiteX49" fmla="*/ 0 w 2169197"/>
                      <a:gd name="connsiteY49" fmla="*/ 727515 h 1621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2169197" h="1621892">
                        <a:moveTo>
                          <a:pt x="854330" y="0"/>
                        </a:moveTo>
                        <a:lnTo>
                          <a:pt x="754213" y="26698"/>
                        </a:lnTo>
                        <a:cubicBezTo>
                          <a:pt x="745342" y="29032"/>
                          <a:pt x="735815" y="29466"/>
                          <a:pt x="727515" y="33372"/>
                        </a:cubicBezTo>
                        <a:lnTo>
                          <a:pt x="614049" y="86768"/>
                        </a:lnTo>
                        <a:cubicBezTo>
                          <a:pt x="569553" y="131264"/>
                          <a:pt x="519870" y="171119"/>
                          <a:pt x="480560" y="220257"/>
                        </a:cubicBezTo>
                        <a:cubicBezTo>
                          <a:pt x="465591" y="238968"/>
                          <a:pt x="459675" y="263755"/>
                          <a:pt x="453863" y="287001"/>
                        </a:cubicBezTo>
                        <a:cubicBezTo>
                          <a:pt x="430426" y="380746"/>
                          <a:pt x="442541" y="340988"/>
                          <a:pt x="420490" y="407142"/>
                        </a:cubicBezTo>
                        <a:lnTo>
                          <a:pt x="407141" y="500584"/>
                        </a:lnTo>
                        <a:lnTo>
                          <a:pt x="400467" y="547305"/>
                        </a:lnTo>
                        <a:cubicBezTo>
                          <a:pt x="393217" y="656043"/>
                          <a:pt x="388340" y="672998"/>
                          <a:pt x="400467" y="794260"/>
                        </a:cubicBezTo>
                        <a:cubicBezTo>
                          <a:pt x="402293" y="812515"/>
                          <a:pt x="410218" y="829665"/>
                          <a:pt x="413816" y="847655"/>
                        </a:cubicBezTo>
                        <a:cubicBezTo>
                          <a:pt x="424995" y="903552"/>
                          <a:pt x="414446" y="889595"/>
                          <a:pt x="433839" y="947772"/>
                        </a:cubicBezTo>
                        <a:cubicBezTo>
                          <a:pt x="439197" y="963846"/>
                          <a:pt x="447570" y="978761"/>
                          <a:pt x="453863" y="994493"/>
                        </a:cubicBezTo>
                        <a:cubicBezTo>
                          <a:pt x="493736" y="1094175"/>
                          <a:pt x="450765" y="1007425"/>
                          <a:pt x="527282" y="1141331"/>
                        </a:cubicBezTo>
                        <a:cubicBezTo>
                          <a:pt x="545152" y="1172603"/>
                          <a:pt x="563103" y="1207672"/>
                          <a:pt x="587352" y="1234774"/>
                        </a:cubicBezTo>
                        <a:cubicBezTo>
                          <a:pt x="612528" y="1262911"/>
                          <a:pt x="640747" y="1288169"/>
                          <a:pt x="667445" y="1314867"/>
                        </a:cubicBezTo>
                        <a:cubicBezTo>
                          <a:pt x="719226" y="1366648"/>
                          <a:pt x="723216" y="1375028"/>
                          <a:pt x="800934" y="1421658"/>
                        </a:cubicBezTo>
                        <a:cubicBezTo>
                          <a:pt x="848631" y="1450276"/>
                          <a:pt x="954746" y="1517426"/>
                          <a:pt x="1007842" y="1535124"/>
                        </a:cubicBezTo>
                        <a:lnTo>
                          <a:pt x="1067912" y="1555147"/>
                        </a:lnTo>
                        <a:cubicBezTo>
                          <a:pt x="1138568" y="1580085"/>
                          <a:pt x="1148398" y="1591530"/>
                          <a:pt x="1241448" y="1601869"/>
                        </a:cubicBezTo>
                        <a:lnTo>
                          <a:pt x="1361588" y="1615218"/>
                        </a:lnTo>
                        <a:lnTo>
                          <a:pt x="1421658" y="1621892"/>
                        </a:lnTo>
                        <a:cubicBezTo>
                          <a:pt x="1530674" y="1615218"/>
                          <a:pt x="1639934" y="1611757"/>
                          <a:pt x="1748706" y="1601869"/>
                        </a:cubicBezTo>
                        <a:cubicBezTo>
                          <a:pt x="1779206" y="1599096"/>
                          <a:pt x="1839678" y="1561129"/>
                          <a:pt x="1855498" y="1548473"/>
                        </a:cubicBezTo>
                        <a:cubicBezTo>
                          <a:pt x="1892384" y="1518963"/>
                          <a:pt x="1925364" y="1496608"/>
                          <a:pt x="1955614" y="1461705"/>
                        </a:cubicBezTo>
                        <a:cubicBezTo>
                          <a:pt x="1974274" y="1440174"/>
                          <a:pt x="1991211" y="1417209"/>
                          <a:pt x="2009010" y="1394961"/>
                        </a:cubicBezTo>
                        <a:cubicBezTo>
                          <a:pt x="2017909" y="1383837"/>
                          <a:pt x="2028379" y="1373804"/>
                          <a:pt x="2035708" y="1361588"/>
                        </a:cubicBezTo>
                        <a:cubicBezTo>
                          <a:pt x="2085856" y="1278007"/>
                          <a:pt x="2024105" y="1382860"/>
                          <a:pt x="2075755" y="1288169"/>
                        </a:cubicBezTo>
                        <a:cubicBezTo>
                          <a:pt x="2081967" y="1276780"/>
                          <a:pt x="2090410" y="1266607"/>
                          <a:pt x="2095778" y="1254797"/>
                        </a:cubicBezTo>
                        <a:cubicBezTo>
                          <a:pt x="2101601" y="1241987"/>
                          <a:pt x="2103715" y="1227739"/>
                          <a:pt x="2109127" y="1214750"/>
                        </a:cubicBezTo>
                        <a:cubicBezTo>
                          <a:pt x="2114867" y="1200974"/>
                          <a:pt x="2122476" y="1188053"/>
                          <a:pt x="2129150" y="1174704"/>
                        </a:cubicBezTo>
                        <a:cubicBezTo>
                          <a:pt x="2131375" y="1161355"/>
                          <a:pt x="2132543" y="1147786"/>
                          <a:pt x="2135825" y="1134657"/>
                        </a:cubicBezTo>
                        <a:cubicBezTo>
                          <a:pt x="2139238" y="1121006"/>
                          <a:pt x="2146415" y="1108408"/>
                          <a:pt x="2149174" y="1094610"/>
                        </a:cubicBezTo>
                        <a:cubicBezTo>
                          <a:pt x="2154465" y="1068156"/>
                          <a:pt x="2164659" y="984076"/>
                          <a:pt x="2169197" y="947772"/>
                        </a:cubicBezTo>
                        <a:cubicBezTo>
                          <a:pt x="2167826" y="913496"/>
                          <a:pt x="2166458" y="780964"/>
                          <a:pt x="2155848" y="720841"/>
                        </a:cubicBezTo>
                        <a:cubicBezTo>
                          <a:pt x="2145757" y="663660"/>
                          <a:pt x="2138663" y="665648"/>
                          <a:pt x="2122476" y="607375"/>
                        </a:cubicBezTo>
                        <a:cubicBezTo>
                          <a:pt x="2116986" y="587612"/>
                          <a:pt x="2115954" y="566647"/>
                          <a:pt x="2109127" y="547305"/>
                        </a:cubicBezTo>
                        <a:cubicBezTo>
                          <a:pt x="2089799" y="492544"/>
                          <a:pt x="1986797" y="347018"/>
                          <a:pt x="1982312" y="340397"/>
                        </a:cubicBezTo>
                        <a:cubicBezTo>
                          <a:pt x="1950814" y="293899"/>
                          <a:pt x="1936453" y="278462"/>
                          <a:pt x="1895544" y="240280"/>
                        </a:cubicBezTo>
                        <a:cubicBezTo>
                          <a:pt x="1860591" y="207657"/>
                          <a:pt x="1824633" y="176207"/>
                          <a:pt x="1782079" y="153512"/>
                        </a:cubicBezTo>
                        <a:cubicBezTo>
                          <a:pt x="1736419" y="129160"/>
                          <a:pt x="1692270" y="98694"/>
                          <a:pt x="1641915" y="86768"/>
                        </a:cubicBezTo>
                        <a:cubicBezTo>
                          <a:pt x="1557372" y="66745"/>
                          <a:pt x="1474962" y="32676"/>
                          <a:pt x="1388286" y="26698"/>
                        </a:cubicBezTo>
                        <a:cubicBezTo>
                          <a:pt x="1130322" y="8907"/>
                          <a:pt x="1259362" y="15578"/>
                          <a:pt x="1001168" y="6674"/>
                        </a:cubicBezTo>
                        <a:cubicBezTo>
                          <a:pt x="845872" y="17767"/>
                          <a:pt x="855017" y="13177"/>
                          <a:pt x="640747" y="66745"/>
                        </a:cubicBezTo>
                        <a:cubicBezTo>
                          <a:pt x="612688" y="73760"/>
                          <a:pt x="585914" y="86030"/>
                          <a:pt x="560654" y="100117"/>
                        </a:cubicBezTo>
                        <a:cubicBezTo>
                          <a:pt x="463957" y="154044"/>
                          <a:pt x="328355" y="218951"/>
                          <a:pt x="240280" y="307025"/>
                        </a:cubicBezTo>
                        <a:cubicBezTo>
                          <a:pt x="204629" y="342675"/>
                          <a:pt x="131791" y="437891"/>
                          <a:pt x="113465" y="467212"/>
                        </a:cubicBezTo>
                        <a:cubicBezTo>
                          <a:pt x="102341" y="485010"/>
                          <a:pt x="89001" y="501603"/>
                          <a:pt x="80093" y="520607"/>
                        </a:cubicBezTo>
                        <a:cubicBezTo>
                          <a:pt x="55542" y="572984"/>
                          <a:pt x="34231" y="626849"/>
                          <a:pt x="13349" y="680794"/>
                        </a:cubicBezTo>
                        <a:cubicBezTo>
                          <a:pt x="7502" y="695899"/>
                          <a:pt x="0" y="727515"/>
                          <a:pt x="0" y="72751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BF5E5B25-EE71-1F95-EC22-52554848B49B}"/>
              </a:ext>
            </a:extLst>
          </p:cNvPr>
          <p:cNvSpPr/>
          <p:nvPr/>
        </p:nvSpPr>
        <p:spPr>
          <a:xfrm rot="4353357" flipH="1" flipV="1">
            <a:off x="8345621" y="5215775"/>
            <a:ext cx="2757548" cy="1010206"/>
          </a:xfrm>
          <a:custGeom>
            <a:avLst/>
            <a:gdLst>
              <a:gd name="connsiteX0" fmla="*/ 1086049 w 2757548"/>
              <a:gd name="connsiteY0" fmla="*/ 0 h 1010206"/>
              <a:gd name="connsiteX1" fmla="*/ 958778 w 2757548"/>
              <a:gd name="connsiteY1" fmla="*/ 16629 h 1010206"/>
              <a:gd name="connsiteX2" fmla="*/ 924838 w 2757548"/>
              <a:gd name="connsiteY2" fmla="*/ 20785 h 1010206"/>
              <a:gd name="connsiteX3" fmla="*/ 780597 w 2757548"/>
              <a:gd name="connsiteY3" fmla="*/ 54044 h 1010206"/>
              <a:gd name="connsiteX4" fmla="*/ 610902 w 2757548"/>
              <a:gd name="connsiteY4" fmla="*/ 137188 h 1010206"/>
              <a:gd name="connsiteX5" fmla="*/ 576964 w 2757548"/>
              <a:gd name="connsiteY5" fmla="*/ 178760 h 1010206"/>
              <a:gd name="connsiteX6" fmla="*/ 534539 w 2757548"/>
              <a:gd name="connsiteY6" fmla="*/ 253591 h 1010206"/>
              <a:gd name="connsiteX7" fmla="*/ 517569 w 2757548"/>
              <a:gd name="connsiteY7" fmla="*/ 311792 h 1010206"/>
              <a:gd name="connsiteX8" fmla="*/ 509085 w 2757548"/>
              <a:gd name="connsiteY8" fmla="*/ 340892 h 1010206"/>
              <a:gd name="connsiteX9" fmla="*/ 509085 w 2757548"/>
              <a:gd name="connsiteY9" fmla="*/ 494710 h 1010206"/>
              <a:gd name="connsiteX10" fmla="*/ 526055 w 2757548"/>
              <a:gd name="connsiteY10" fmla="*/ 527967 h 1010206"/>
              <a:gd name="connsiteX11" fmla="*/ 551509 w 2757548"/>
              <a:gd name="connsiteY11" fmla="*/ 590325 h 1010206"/>
              <a:gd name="connsiteX12" fmla="*/ 576964 w 2757548"/>
              <a:gd name="connsiteY12" fmla="*/ 619426 h 1010206"/>
              <a:gd name="connsiteX13" fmla="*/ 670296 w 2757548"/>
              <a:gd name="connsiteY13" fmla="*/ 710885 h 1010206"/>
              <a:gd name="connsiteX14" fmla="*/ 746659 w 2757548"/>
              <a:gd name="connsiteY14" fmla="*/ 769087 h 1010206"/>
              <a:gd name="connsiteX15" fmla="*/ 848476 w 2757548"/>
              <a:gd name="connsiteY15" fmla="*/ 818973 h 1010206"/>
              <a:gd name="connsiteX16" fmla="*/ 1018171 w 2757548"/>
              <a:gd name="connsiteY16" fmla="*/ 885488 h 1010206"/>
              <a:gd name="connsiteX17" fmla="*/ 1281198 w 2757548"/>
              <a:gd name="connsiteY17" fmla="*/ 956161 h 1010206"/>
              <a:gd name="connsiteX18" fmla="*/ 1357561 w 2757548"/>
              <a:gd name="connsiteY18" fmla="*/ 968633 h 1010206"/>
              <a:gd name="connsiteX19" fmla="*/ 1578165 w 2757548"/>
              <a:gd name="connsiteY19" fmla="*/ 997734 h 1010206"/>
              <a:gd name="connsiteX20" fmla="*/ 1730891 w 2757548"/>
              <a:gd name="connsiteY20" fmla="*/ 1006049 h 1010206"/>
              <a:gd name="connsiteX21" fmla="*/ 1807254 w 2757548"/>
              <a:gd name="connsiteY21" fmla="*/ 1010206 h 1010206"/>
              <a:gd name="connsiteX22" fmla="*/ 2223007 w 2757548"/>
              <a:gd name="connsiteY22" fmla="*/ 997734 h 1010206"/>
              <a:gd name="connsiteX23" fmla="*/ 2358764 w 2757548"/>
              <a:gd name="connsiteY23" fmla="*/ 964476 h 1010206"/>
              <a:gd name="connsiteX24" fmla="*/ 2486034 w 2757548"/>
              <a:gd name="connsiteY24" fmla="*/ 910432 h 1010206"/>
              <a:gd name="connsiteX25" fmla="*/ 2553913 w 2757548"/>
              <a:gd name="connsiteY25" fmla="*/ 868860 h 1010206"/>
              <a:gd name="connsiteX26" fmla="*/ 2587852 w 2757548"/>
              <a:gd name="connsiteY26" fmla="*/ 848073 h 1010206"/>
              <a:gd name="connsiteX27" fmla="*/ 2638761 w 2757548"/>
              <a:gd name="connsiteY27" fmla="*/ 802344 h 1010206"/>
              <a:gd name="connsiteX28" fmla="*/ 2664215 w 2757548"/>
              <a:gd name="connsiteY28" fmla="*/ 781558 h 1010206"/>
              <a:gd name="connsiteX29" fmla="*/ 2681185 w 2757548"/>
              <a:gd name="connsiteY29" fmla="*/ 756614 h 1010206"/>
              <a:gd name="connsiteX30" fmla="*/ 2706639 w 2757548"/>
              <a:gd name="connsiteY30" fmla="*/ 731672 h 1010206"/>
              <a:gd name="connsiteX31" fmla="*/ 2715124 w 2757548"/>
              <a:gd name="connsiteY31" fmla="*/ 706728 h 1010206"/>
              <a:gd name="connsiteX32" fmla="*/ 2732094 w 2757548"/>
              <a:gd name="connsiteY32" fmla="*/ 681784 h 1010206"/>
              <a:gd name="connsiteX33" fmla="*/ 2757548 w 2757548"/>
              <a:gd name="connsiteY33" fmla="*/ 590325 h 1010206"/>
              <a:gd name="connsiteX34" fmla="*/ 2740578 w 2757548"/>
              <a:gd name="connsiteY34" fmla="*/ 448980 h 1010206"/>
              <a:gd name="connsiteX35" fmla="*/ 2698154 w 2757548"/>
              <a:gd name="connsiteY35" fmla="*/ 378307 h 1010206"/>
              <a:gd name="connsiteX36" fmla="*/ 2681185 w 2757548"/>
              <a:gd name="connsiteY36" fmla="*/ 340892 h 1010206"/>
              <a:gd name="connsiteX37" fmla="*/ 2519974 w 2757548"/>
              <a:gd name="connsiteY37" fmla="*/ 212018 h 1010206"/>
              <a:gd name="connsiteX38" fmla="*/ 2409672 w 2757548"/>
              <a:gd name="connsiteY38" fmla="*/ 149659 h 1010206"/>
              <a:gd name="connsiteX39" fmla="*/ 2265432 w 2757548"/>
              <a:gd name="connsiteY39" fmla="*/ 95615 h 1010206"/>
              <a:gd name="connsiteX40" fmla="*/ 2087251 w 2757548"/>
              <a:gd name="connsiteY40" fmla="*/ 54044 h 1010206"/>
              <a:gd name="connsiteX41" fmla="*/ 1764830 w 2757548"/>
              <a:gd name="connsiteY41" fmla="*/ 16629 h 1010206"/>
              <a:gd name="connsiteX42" fmla="*/ 1272714 w 2757548"/>
              <a:gd name="connsiteY42" fmla="*/ 4156 h 1010206"/>
              <a:gd name="connsiteX43" fmla="*/ 814536 w 2757548"/>
              <a:gd name="connsiteY43" fmla="*/ 41572 h 1010206"/>
              <a:gd name="connsiteX44" fmla="*/ 712720 w 2757548"/>
              <a:gd name="connsiteY44" fmla="*/ 62358 h 1010206"/>
              <a:gd name="connsiteX45" fmla="*/ 305451 w 2757548"/>
              <a:gd name="connsiteY45" fmla="*/ 191232 h 1010206"/>
              <a:gd name="connsiteX46" fmla="*/ 144240 w 2757548"/>
              <a:gd name="connsiteY46" fmla="*/ 291006 h 1010206"/>
              <a:gd name="connsiteX47" fmla="*/ 101816 w 2757548"/>
              <a:gd name="connsiteY47" fmla="*/ 324263 h 1010206"/>
              <a:gd name="connsiteX48" fmla="*/ 16969 w 2757548"/>
              <a:gd name="connsiteY48" fmla="*/ 424036 h 1010206"/>
              <a:gd name="connsiteX49" fmla="*/ 0 w 2757548"/>
              <a:gd name="connsiteY49" fmla="*/ 453137 h 101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57548" h="1010206" extrusionOk="0">
                <a:moveTo>
                  <a:pt x="1086049" y="0"/>
                </a:moveTo>
                <a:cubicBezTo>
                  <a:pt x="1051605" y="10852"/>
                  <a:pt x="982975" y="1344"/>
                  <a:pt x="958778" y="16629"/>
                </a:cubicBezTo>
                <a:cubicBezTo>
                  <a:pt x="947834" y="17942"/>
                  <a:pt x="935165" y="18138"/>
                  <a:pt x="924838" y="20785"/>
                </a:cubicBezTo>
                <a:cubicBezTo>
                  <a:pt x="873512" y="46987"/>
                  <a:pt x="835433" y="33483"/>
                  <a:pt x="780597" y="54044"/>
                </a:cubicBezTo>
                <a:cubicBezTo>
                  <a:pt x="720338" y="81848"/>
                  <a:pt x="664731" y="108265"/>
                  <a:pt x="610902" y="137188"/>
                </a:cubicBezTo>
                <a:cubicBezTo>
                  <a:pt x="594412" y="147367"/>
                  <a:pt x="580788" y="166521"/>
                  <a:pt x="576964" y="178760"/>
                </a:cubicBezTo>
                <a:cubicBezTo>
                  <a:pt x="549240" y="235529"/>
                  <a:pt x="560763" y="208643"/>
                  <a:pt x="534539" y="253591"/>
                </a:cubicBezTo>
                <a:cubicBezTo>
                  <a:pt x="533506" y="274720"/>
                  <a:pt x="520219" y="295071"/>
                  <a:pt x="517569" y="311792"/>
                </a:cubicBezTo>
                <a:cubicBezTo>
                  <a:pt x="514678" y="324051"/>
                  <a:pt x="511100" y="331154"/>
                  <a:pt x="509085" y="340892"/>
                </a:cubicBezTo>
                <a:cubicBezTo>
                  <a:pt x="500276" y="411588"/>
                  <a:pt x="495732" y="419757"/>
                  <a:pt x="509085" y="494710"/>
                </a:cubicBezTo>
                <a:cubicBezTo>
                  <a:pt x="511436" y="504573"/>
                  <a:pt x="521154" y="516610"/>
                  <a:pt x="526055" y="527967"/>
                </a:cubicBezTo>
                <a:cubicBezTo>
                  <a:pt x="540726" y="561284"/>
                  <a:pt x="526650" y="553337"/>
                  <a:pt x="551509" y="590325"/>
                </a:cubicBezTo>
                <a:cubicBezTo>
                  <a:pt x="558165" y="601172"/>
                  <a:pt x="567831" y="608334"/>
                  <a:pt x="576964" y="619426"/>
                </a:cubicBezTo>
                <a:cubicBezTo>
                  <a:pt x="639136" y="684853"/>
                  <a:pt x="581844" y="633300"/>
                  <a:pt x="670296" y="710885"/>
                </a:cubicBezTo>
                <a:cubicBezTo>
                  <a:pt x="686020" y="729810"/>
                  <a:pt x="713730" y="753150"/>
                  <a:pt x="746659" y="769087"/>
                </a:cubicBezTo>
                <a:cubicBezTo>
                  <a:pt x="777437" y="776888"/>
                  <a:pt x="810417" y="799558"/>
                  <a:pt x="848476" y="818973"/>
                </a:cubicBezTo>
                <a:cubicBezTo>
                  <a:pt x="914368" y="850090"/>
                  <a:pt x="918969" y="856755"/>
                  <a:pt x="1018171" y="885488"/>
                </a:cubicBezTo>
                <a:cubicBezTo>
                  <a:pt x="1083680" y="895634"/>
                  <a:pt x="1207922" y="960107"/>
                  <a:pt x="1281198" y="956161"/>
                </a:cubicBezTo>
                <a:cubicBezTo>
                  <a:pt x="1298474" y="950930"/>
                  <a:pt x="1332741" y="972608"/>
                  <a:pt x="1357561" y="968633"/>
                </a:cubicBezTo>
                <a:cubicBezTo>
                  <a:pt x="1445522" y="984889"/>
                  <a:pt x="1456869" y="988336"/>
                  <a:pt x="1578165" y="997734"/>
                </a:cubicBezTo>
                <a:cubicBezTo>
                  <a:pt x="1647094" y="989884"/>
                  <a:pt x="1686321" y="1006337"/>
                  <a:pt x="1730891" y="1006049"/>
                </a:cubicBezTo>
                <a:cubicBezTo>
                  <a:pt x="1765784" y="1000642"/>
                  <a:pt x="1781319" y="1017294"/>
                  <a:pt x="1807254" y="1010206"/>
                </a:cubicBezTo>
                <a:cubicBezTo>
                  <a:pt x="1982023" y="986125"/>
                  <a:pt x="2089724" y="1004794"/>
                  <a:pt x="2223007" y="997734"/>
                </a:cubicBezTo>
                <a:cubicBezTo>
                  <a:pt x="2258348" y="998093"/>
                  <a:pt x="2336990" y="977429"/>
                  <a:pt x="2358764" y="964476"/>
                </a:cubicBezTo>
                <a:cubicBezTo>
                  <a:pt x="2403852" y="943441"/>
                  <a:pt x="2455487" y="932835"/>
                  <a:pt x="2486034" y="910432"/>
                </a:cubicBezTo>
                <a:cubicBezTo>
                  <a:pt x="2509419" y="895275"/>
                  <a:pt x="2532411" y="875474"/>
                  <a:pt x="2553913" y="868860"/>
                </a:cubicBezTo>
                <a:cubicBezTo>
                  <a:pt x="2564230" y="862812"/>
                  <a:pt x="2579911" y="854597"/>
                  <a:pt x="2587852" y="848073"/>
                </a:cubicBezTo>
                <a:cubicBezTo>
                  <a:pt x="2652294" y="787482"/>
                  <a:pt x="2557598" y="867955"/>
                  <a:pt x="2638761" y="802344"/>
                </a:cubicBezTo>
                <a:cubicBezTo>
                  <a:pt x="2648063" y="796499"/>
                  <a:pt x="2656816" y="786412"/>
                  <a:pt x="2664215" y="781558"/>
                </a:cubicBezTo>
                <a:cubicBezTo>
                  <a:pt x="2671031" y="771593"/>
                  <a:pt x="2675026" y="764274"/>
                  <a:pt x="2681185" y="756614"/>
                </a:cubicBezTo>
                <a:cubicBezTo>
                  <a:pt x="2687740" y="748261"/>
                  <a:pt x="2701018" y="738603"/>
                  <a:pt x="2706639" y="731672"/>
                </a:cubicBezTo>
                <a:cubicBezTo>
                  <a:pt x="2709326" y="721348"/>
                  <a:pt x="2710958" y="712374"/>
                  <a:pt x="2715124" y="706728"/>
                </a:cubicBezTo>
                <a:cubicBezTo>
                  <a:pt x="2719661" y="698693"/>
                  <a:pt x="2729050" y="691846"/>
                  <a:pt x="2732094" y="681784"/>
                </a:cubicBezTo>
                <a:cubicBezTo>
                  <a:pt x="2738901" y="664594"/>
                  <a:pt x="2748259" y="611364"/>
                  <a:pt x="2757548" y="590325"/>
                </a:cubicBezTo>
                <a:cubicBezTo>
                  <a:pt x="2746303" y="567612"/>
                  <a:pt x="2743213" y="487384"/>
                  <a:pt x="2740578" y="448980"/>
                </a:cubicBezTo>
                <a:cubicBezTo>
                  <a:pt x="2727565" y="413470"/>
                  <a:pt x="2718568" y="414396"/>
                  <a:pt x="2698154" y="378307"/>
                </a:cubicBezTo>
                <a:cubicBezTo>
                  <a:pt x="2691147" y="365710"/>
                  <a:pt x="2688592" y="353111"/>
                  <a:pt x="2681185" y="340892"/>
                </a:cubicBezTo>
                <a:cubicBezTo>
                  <a:pt x="2655020" y="307112"/>
                  <a:pt x="2525765" y="214784"/>
                  <a:pt x="2519974" y="212018"/>
                </a:cubicBezTo>
                <a:cubicBezTo>
                  <a:pt x="2477396" y="184162"/>
                  <a:pt x="2463550" y="169802"/>
                  <a:pt x="2409672" y="149659"/>
                </a:cubicBezTo>
                <a:cubicBezTo>
                  <a:pt x="2369195" y="136407"/>
                  <a:pt x="2312362" y="113535"/>
                  <a:pt x="2265432" y="95615"/>
                </a:cubicBezTo>
                <a:cubicBezTo>
                  <a:pt x="2189720" y="78584"/>
                  <a:pt x="2141192" y="62535"/>
                  <a:pt x="2087251" y="54044"/>
                </a:cubicBezTo>
                <a:cubicBezTo>
                  <a:pt x="1983495" y="46083"/>
                  <a:pt x="1861009" y="40715"/>
                  <a:pt x="1764830" y="16629"/>
                </a:cubicBezTo>
                <a:cubicBezTo>
                  <a:pt x="1432506" y="-31706"/>
                  <a:pt x="1569291" y="38266"/>
                  <a:pt x="1272714" y="4156"/>
                </a:cubicBezTo>
                <a:cubicBezTo>
                  <a:pt x="1074045" y="11549"/>
                  <a:pt x="1084066" y="6123"/>
                  <a:pt x="814536" y="41572"/>
                </a:cubicBezTo>
                <a:cubicBezTo>
                  <a:pt x="773961" y="48579"/>
                  <a:pt x="748381" y="49267"/>
                  <a:pt x="712720" y="62358"/>
                </a:cubicBezTo>
                <a:cubicBezTo>
                  <a:pt x="602771" y="130205"/>
                  <a:pt x="409288" y="134867"/>
                  <a:pt x="305451" y="191232"/>
                </a:cubicBezTo>
                <a:cubicBezTo>
                  <a:pt x="254878" y="217034"/>
                  <a:pt x="170895" y="272438"/>
                  <a:pt x="144240" y="291006"/>
                </a:cubicBezTo>
                <a:cubicBezTo>
                  <a:pt x="130621" y="306071"/>
                  <a:pt x="114908" y="308838"/>
                  <a:pt x="101816" y="324263"/>
                </a:cubicBezTo>
                <a:cubicBezTo>
                  <a:pt x="71343" y="361199"/>
                  <a:pt x="44654" y="390488"/>
                  <a:pt x="16969" y="424036"/>
                </a:cubicBezTo>
                <a:cubicBezTo>
                  <a:pt x="9536" y="433445"/>
                  <a:pt x="-1" y="453137"/>
                  <a:pt x="0" y="453137"/>
                </a:cubicBezTo>
              </a:path>
            </a:pathLst>
          </a:custGeom>
          <a:noFill/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00901150">
                  <a:custGeom>
                    <a:avLst/>
                    <a:gdLst>
                      <a:gd name="connsiteX0" fmla="*/ 854330 w 2169197"/>
                      <a:gd name="connsiteY0" fmla="*/ 0 h 1621892"/>
                      <a:gd name="connsiteX1" fmla="*/ 754213 w 2169197"/>
                      <a:gd name="connsiteY1" fmla="*/ 26698 h 1621892"/>
                      <a:gd name="connsiteX2" fmla="*/ 727515 w 2169197"/>
                      <a:gd name="connsiteY2" fmla="*/ 33372 h 1621892"/>
                      <a:gd name="connsiteX3" fmla="*/ 614049 w 2169197"/>
                      <a:gd name="connsiteY3" fmla="*/ 86768 h 1621892"/>
                      <a:gd name="connsiteX4" fmla="*/ 480560 w 2169197"/>
                      <a:gd name="connsiteY4" fmla="*/ 220257 h 1621892"/>
                      <a:gd name="connsiteX5" fmla="*/ 453863 w 2169197"/>
                      <a:gd name="connsiteY5" fmla="*/ 287001 h 1621892"/>
                      <a:gd name="connsiteX6" fmla="*/ 420490 w 2169197"/>
                      <a:gd name="connsiteY6" fmla="*/ 407142 h 1621892"/>
                      <a:gd name="connsiteX7" fmla="*/ 407141 w 2169197"/>
                      <a:gd name="connsiteY7" fmla="*/ 500584 h 1621892"/>
                      <a:gd name="connsiteX8" fmla="*/ 400467 w 2169197"/>
                      <a:gd name="connsiteY8" fmla="*/ 547305 h 1621892"/>
                      <a:gd name="connsiteX9" fmla="*/ 400467 w 2169197"/>
                      <a:gd name="connsiteY9" fmla="*/ 794260 h 1621892"/>
                      <a:gd name="connsiteX10" fmla="*/ 413816 w 2169197"/>
                      <a:gd name="connsiteY10" fmla="*/ 847655 h 1621892"/>
                      <a:gd name="connsiteX11" fmla="*/ 433839 w 2169197"/>
                      <a:gd name="connsiteY11" fmla="*/ 947772 h 1621892"/>
                      <a:gd name="connsiteX12" fmla="*/ 453863 w 2169197"/>
                      <a:gd name="connsiteY12" fmla="*/ 994493 h 1621892"/>
                      <a:gd name="connsiteX13" fmla="*/ 527282 w 2169197"/>
                      <a:gd name="connsiteY13" fmla="*/ 1141331 h 1621892"/>
                      <a:gd name="connsiteX14" fmla="*/ 587352 w 2169197"/>
                      <a:gd name="connsiteY14" fmla="*/ 1234774 h 1621892"/>
                      <a:gd name="connsiteX15" fmla="*/ 667445 w 2169197"/>
                      <a:gd name="connsiteY15" fmla="*/ 1314867 h 1621892"/>
                      <a:gd name="connsiteX16" fmla="*/ 800934 w 2169197"/>
                      <a:gd name="connsiteY16" fmla="*/ 1421658 h 1621892"/>
                      <a:gd name="connsiteX17" fmla="*/ 1007842 w 2169197"/>
                      <a:gd name="connsiteY17" fmla="*/ 1535124 h 1621892"/>
                      <a:gd name="connsiteX18" fmla="*/ 1067912 w 2169197"/>
                      <a:gd name="connsiteY18" fmla="*/ 1555147 h 1621892"/>
                      <a:gd name="connsiteX19" fmla="*/ 1241448 w 2169197"/>
                      <a:gd name="connsiteY19" fmla="*/ 1601869 h 1621892"/>
                      <a:gd name="connsiteX20" fmla="*/ 1361588 w 2169197"/>
                      <a:gd name="connsiteY20" fmla="*/ 1615218 h 1621892"/>
                      <a:gd name="connsiteX21" fmla="*/ 1421658 w 2169197"/>
                      <a:gd name="connsiteY21" fmla="*/ 1621892 h 1621892"/>
                      <a:gd name="connsiteX22" fmla="*/ 1748706 w 2169197"/>
                      <a:gd name="connsiteY22" fmla="*/ 1601869 h 1621892"/>
                      <a:gd name="connsiteX23" fmla="*/ 1855498 w 2169197"/>
                      <a:gd name="connsiteY23" fmla="*/ 1548473 h 1621892"/>
                      <a:gd name="connsiteX24" fmla="*/ 1955614 w 2169197"/>
                      <a:gd name="connsiteY24" fmla="*/ 1461705 h 1621892"/>
                      <a:gd name="connsiteX25" fmla="*/ 2009010 w 2169197"/>
                      <a:gd name="connsiteY25" fmla="*/ 1394961 h 1621892"/>
                      <a:gd name="connsiteX26" fmla="*/ 2035708 w 2169197"/>
                      <a:gd name="connsiteY26" fmla="*/ 1361588 h 1621892"/>
                      <a:gd name="connsiteX27" fmla="*/ 2075755 w 2169197"/>
                      <a:gd name="connsiteY27" fmla="*/ 1288169 h 1621892"/>
                      <a:gd name="connsiteX28" fmla="*/ 2095778 w 2169197"/>
                      <a:gd name="connsiteY28" fmla="*/ 1254797 h 1621892"/>
                      <a:gd name="connsiteX29" fmla="*/ 2109127 w 2169197"/>
                      <a:gd name="connsiteY29" fmla="*/ 1214750 h 1621892"/>
                      <a:gd name="connsiteX30" fmla="*/ 2129150 w 2169197"/>
                      <a:gd name="connsiteY30" fmla="*/ 1174704 h 1621892"/>
                      <a:gd name="connsiteX31" fmla="*/ 2135825 w 2169197"/>
                      <a:gd name="connsiteY31" fmla="*/ 1134657 h 1621892"/>
                      <a:gd name="connsiteX32" fmla="*/ 2149174 w 2169197"/>
                      <a:gd name="connsiteY32" fmla="*/ 1094610 h 1621892"/>
                      <a:gd name="connsiteX33" fmla="*/ 2169197 w 2169197"/>
                      <a:gd name="connsiteY33" fmla="*/ 947772 h 1621892"/>
                      <a:gd name="connsiteX34" fmla="*/ 2155848 w 2169197"/>
                      <a:gd name="connsiteY34" fmla="*/ 720841 h 1621892"/>
                      <a:gd name="connsiteX35" fmla="*/ 2122476 w 2169197"/>
                      <a:gd name="connsiteY35" fmla="*/ 607375 h 1621892"/>
                      <a:gd name="connsiteX36" fmla="*/ 2109127 w 2169197"/>
                      <a:gd name="connsiteY36" fmla="*/ 547305 h 1621892"/>
                      <a:gd name="connsiteX37" fmla="*/ 1982312 w 2169197"/>
                      <a:gd name="connsiteY37" fmla="*/ 340397 h 1621892"/>
                      <a:gd name="connsiteX38" fmla="*/ 1895544 w 2169197"/>
                      <a:gd name="connsiteY38" fmla="*/ 240280 h 1621892"/>
                      <a:gd name="connsiteX39" fmla="*/ 1782079 w 2169197"/>
                      <a:gd name="connsiteY39" fmla="*/ 153512 h 1621892"/>
                      <a:gd name="connsiteX40" fmla="*/ 1641915 w 2169197"/>
                      <a:gd name="connsiteY40" fmla="*/ 86768 h 1621892"/>
                      <a:gd name="connsiteX41" fmla="*/ 1388286 w 2169197"/>
                      <a:gd name="connsiteY41" fmla="*/ 26698 h 1621892"/>
                      <a:gd name="connsiteX42" fmla="*/ 1001168 w 2169197"/>
                      <a:gd name="connsiteY42" fmla="*/ 6674 h 1621892"/>
                      <a:gd name="connsiteX43" fmla="*/ 640747 w 2169197"/>
                      <a:gd name="connsiteY43" fmla="*/ 66745 h 1621892"/>
                      <a:gd name="connsiteX44" fmla="*/ 560654 w 2169197"/>
                      <a:gd name="connsiteY44" fmla="*/ 100117 h 1621892"/>
                      <a:gd name="connsiteX45" fmla="*/ 240280 w 2169197"/>
                      <a:gd name="connsiteY45" fmla="*/ 307025 h 1621892"/>
                      <a:gd name="connsiteX46" fmla="*/ 113465 w 2169197"/>
                      <a:gd name="connsiteY46" fmla="*/ 467212 h 1621892"/>
                      <a:gd name="connsiteX47" fmla="*/ 80093 w 2169197"/>
                      <a:gd name="connsiteY47" fmla="*/ 520607 h 1621892"/>
                      <a:gd name="connsiteX48" fmla="*/ 13349 w 2169197"/>
                      <a:gd name="connsiteY48" fmla="*/ 680794 h 1621892"/>
                      <a:gd name="connsiteX49" fmla="*/ 0 w 2169197"/>
                      <a:gd name="connsiteY49" fmla="*/ 727515 h 1621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2169197" h="1621892">
                        <a:moveTo>
                          <a:pt x="854330" y="0"/>
                        </a:moveTo>
                        <a:lnTo>
                          <a:pt x="754213" y="26698"/>
                        </a:lnTo>
                        <a:cubicBezTo>
                          <a:pt x="745342" y="29032"/>
                          <a:pt x="735815" y="29466"/>
                          <a:pt x="727515" y="33372"/>
                        </a:cubicBezTo>
                        <a:lnTo>
                          <a:pt x="614049" y="86768"/>
                        </a:lnTo>
                        <a:cubicBezTo>
                          <a:pt x="569553" y="131264"/>
                          <a:pt x="519870" y="171119"/>
                          <a:pt x="480560" y="220257"/>
                        </a:cubicBezTo>
                        <a:cubicBezTo>
                          <a:pt x="465591" y="238968"/>
                          <a:pt x="459675" y="263755"/>
                          <a:pt x="453863" y="287001"/>
                        </a:cubicBezTo>
                        <a:cubicBezTo>
                          <a:pt x="430426" y="380746"/>
                          <a:pt x="442541" y="340988"/>
                          <a:pt x="420490" y="407142"/>
                        </a:cubicBezTo>
                        <a:lnTo>
                          <a:pt x="407141" y="500584"/>
                        </a:lnTo>
                        <a:lnTo>
                          <a:pt x="400467" y="547305"/>
                        </a:lnTo>
                        <a:cubicBezTo>
                          <a:pt x="393217" y="656043"/>
                          <a:pt x="388340" y="672998"/>
                          <a:pt x="400467" y="794260"/>
                        </a:cubicBezTo>
                        <a:cubicBezTo>
                          <a:pt x="402293" y="812515"/>
                          <a:pt x="410218" y="829665"/>
                          <a:pt x="413816" y="847655"/>
                        </a:cubicBezTo>
                        <a:cubicBezTo>
                          <a:pt x="424995" y="903552"/>
                          <a:pt x="414446" y="889595"/>
                          <a:pt x="433839" y="947772"/>
                        </a:cubicBezTo>
                        <a:cubicBezTo>
                          <a:pt x="439197" y="963846"/>
                          <a:pt x="447570" y="978761"/>
                          <a:pt x="453863" y="994493"/>
                        </a:cubicBezTo>
                        <a:cubicBezTo>
                          <a:pt x="493736" y="1094175"/>
                          <a:pt x="450765" y="1007425"/>
                          <a:pt x="527282" y="1141331"/>
                        </a:cubicBezTo>
                        <a:cubicBezTo>
                          <a:pt x="545152" y="1172603"/>
                          <a:pt x="563103" y="1207672"/>
                          <a:pt x="587352" y="1234774"/>
                        </a:cubicBezTo>
                        <a:cubicBezTo>
                          <a:pt x="612528" y="1262911"/>
                          <a:pt x="640747" y="1288169"/>
                          <a:pt x="667445" y="1314867"/>
                        </a:cubicBezTo>
                        <a:cubicBezTo>
                          <a:pt x="719226" y="1366648"/>
                          <a:pt x="723216" y="1375028"/>
                          <a:pt x="800934" y="1421658"/>
                        </a:cubicBezTo>
                        <a:cubicBezTo>
                          <a:pt x="848631" y="1450276"/>
                          <a:pt x="954746" y="1517426"/>
                          <a:pt x="1007842" y="1535124"/>
                        </a:cubicBezTo>
                        <a:lnTo>
                          <a:pt x="1067912" y="1555147"/>
                        </a:lnTo>
                        <a:cubicBezTo>
                          <a:pt x="1138568" y="1580085"/>
                          <a:pt x="1148398" y="1591530"/>
                          <a:pt x="1241448" y="1601869"/>
                        </a:cubicBezTo>
                        <a:lnTo>
                          <a:pt x="1361588" y="1615218"/>
                        </a:lnTo>
                        <a:lnTo>
                          <a:pt x="1421658" y="1621892"/>
                        </a:lnTo>
                        <a:cubicBezTo>
                          <a:pt x="1530674" y="1615218"/>
                          <a:pt x="1639934" y="1611757"/>
                          <a:pt x="1748706" y="1601869"/>
                        </a:cubicBezTo>
                        <a:cubicBezTo>
                          <a:pt x="1779206" y="1599096"/>
                          <a:pt x="1839678" y="1561129"/>
                          <a:pt x="1855498" y="1548473"/>
                        </a:cubicBezTo>
                        <a:cubicBezTo>
                          <a:pt x="1892384" y="1518963"/>
                          <a:pt x="1925364" y="1496608"/>
                          <a:pt x="1955614" y="1461705"/>
                        </a:cubicBezTo>
                        <a:cubicBezTo>
                          <a:pt x="1974274" y="1440174"/>
                          <a:pt x="1991211" y="1417209"/>
                          <a:pt x="2009010" y="1394961"/>
                        </a:cubicBezTo>
                        <a:cubicBezTo>
                          <a:pt x="2017909" y="1383837"/>
                          <a:pt x="2028379" y="1373804"/>
                          <a:pt x="2035708" y="1361588"/>
                        </a:cubicBezTo>
                        <a:cubicBezTo>
                          <a:pt x="2085856" y="1278007"/>
                          <a:pt x="2024105" y="1382860"/>
                          <a:pt x="2075755" y="1288169"/>
                        </a:cubicBezTo>
                        <a:cubicBezTo>
                          <a:pt x="2081967" y="1276780"/>
                          <a:pt x="2090410" y="1266607"/>
                          <a:pt x="2095778" y="1254797"/>
                        </a:cubicBezTo>
                        <a:cubicBezTo>
                          <a:pt x="2101601" y="1241987"/>
                          <a:pt x="2103715" y="1227739"/>
                          <a:pt x="2109127" y="1214750"/>
                        </a:cubicBezTo>
                        <a:cubicBezTo>
                          <a:pt x="2114867" y="1200974"/>
                          <a:pt x="2122476" y="1188053"/>
                          <a:pt x="2129150" y="1174704"/>
                        </a:cubicBezTo>
                        <a:cubicBezTo>
                          <a:pt x="2131375" y="1161355"/>
                          <a:pt x="2132543" y="1147786"/>
                          <a:pt x="2135825" y="1134657"/>
                        </a:cubicBezTo>
                        <a:cubicBezTo>
                          <a:pt x="2139238" y="1121006"/>
                          <a:pt x="2146415" y="1108408"/>
                          <a:pt x="2149174" y="1094610"/>
                        </a:cubicBezTo>
                        <a:cubicBezTo>
                          <a:pt x="2154465" y="1068156"/>
                          <a:pt x="2164659" y="984076"/>
                          <a:pt x="2169197" y="947772"/>
                        </a:cubicBezTo>
                        <a:cubicBezTo>
                          <a:pt x="2167826" y="913496"/>
                          <a:pt x="2166458" y="780964"/>
                          <a:pt x="2155848" y="720841"/>
                        </a:cubicBezTo>
                        <a:cubicBezTo>
                          <a:pt x="2145757" y="663660"/>
                          <a:pt x="2138663" y="665648"/>
                          <a:pt x="2122476" y="607375"/>
                        </a:cubicBezTo>
                        <a:cubicBezTo>
                          <a:pt x="2116986" y="587612"/>
                          <a:pt x="2115954" y="566647"/>
                          <a:pt x="2109127" y="547305"/>
                        </a:cubicBezTo>
                        <a:cubicBezTo>
                          <a:pt x="2089799" y="492544"/>
                          <a:pt x="1986797" y="347018"/>
                          <a:pt x="1982312" y="340397"/>
                        </a:cubicBezTo>
                        <a:cubicBezTo>
                          <a:pt x="1950814" y="293899"/>
                          <a:pt x="1936453" y="278462"/>
                          <a:pt x="1895544" y="240280"/>
                        </a:cubicBezTo>
                        <a:cubicBezTo>
                          <a:pt x="1860591" y="207657"/>
                          <a:pt x="1824633" y="176207"/>
                          <a:pt x="1782079" y="153512"/>
                        </a:cubicBezTo>
                        <a:cubicBezTo>
                          <a:pt x="1736419" y="129160"/>
                          <a:pt x="1692270" y="98694"/>
                          <a:pt x="1641915" y="86768"/>
                        </a:cubicBezTo>
                        <a:cubicBezTo>
                          <a:pt x="1557372" y="66745"/>
                          <a:pt x="1474962" y="32676"/>
                          <a:pt x="1388286" y="26698"/>
                        </a:cubicBezTo>
                        <a:cubicBezTo>
                          <a:pt x="1130322" y="8907"/>
                          <a:pt x="1259362" y="15578"/>
                          <a:pt x="1001168" y="6674"/>
                        </a:cubicBezTo>
                        <a:cubicBezTo>
                          <a:pt x="845872" y="17767"/>
                          <a:pt x="855017" y="13177"/>
                          <a:pt x="640747" y="66745"/>
                        </a:cubicBezTo>
                        <a:cubicBezTo>
                          <a:pt x="612688" y="73760"/>
                          <a:pt x="585914" y="86030"/>
                          <a:pt x="560654" y="100117"/>
                        </a:cubicBezTo>
                        <a:cubicBezTo>
                          <a:pt x="463957" y="154044"/>
                          <a:pt x="328355" y="218951"/>
                          <a:pt x="240280" y="307025"/>
                        </a:cubicBezTo>
                        <a:cubicBezTo>
                          <a:pt x="204629" y="342675"/>
                          <a:pt x="131791" y="437891"/>
                          <a:pt x="113465" y="467212"/>
                        </a:cubicBezTo>
                        <a:cubicBezTo>
                          <a:pt x="102341" y="485010"/>
                          <a:pt x="89001" y="501603"/>
                          <a:pt x="80093" y="520607"/>
                        </a:cubicBezTo>
                        <a:cubicBezTo>
                          <a:pt x="55542" y="572984"/>
                          <a:pt x="34231" y="626849"/>
                          <a:pt x="13349" y="680794"/>
                        </a:cubicBezTo>
                        <a:cubicBezTo>
                          <a:pt x="7502" y="695899"/>
                          <a:pt x="0" y="727515"/>
                          <a:pt x="0" y="72751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085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ABEB3-6359-109C-B7BB-909124A44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566B-0DA7-0208-97A4-BAD8F5AE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Fira Sans SemiBold"/>
              </a:rPr>
              <a:t>Logboek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Toegangsbeslissingen</a:t>
            </a:r>
            <a:endParaRPr lang="en-US" sz="4000">
              <a:latin typeface="Fira Sans SemiBol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42A419-C024-A397-82CC-D77ECEBC4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641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Fira Sans"/>
              </a:rPr>
              <a:t>De </a:t>
            </a:r>
            <a:r>
              <a:rPr lang="en-US" err="1">
                <a:latin typeface="Fira Sans"/>
              </a:rPr>
              <a:t>zusterstandaard</a:t>
            </a:r>
            <a:r>
              <a:rPr lang="en-US">
                <a:latin typeface="Fira Sans"/>
              </a:rPr>
              <a:t> van </a:t>
            </a:r>
            <a:r>
              <a:rPr lang="en-US" err="1">
                <a:latin typeface="Fira Sans"/>
              </a:rPr>
              <a:t>Logboek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Dataverwerkingen</a:t>
            </a:r>
            <a:r>
              <a:rPr lang="en-US">
                <a:latin typeface="Fira Sans"/>
              </a:rPr>
              <a:t> die </a:t>
            </a:r>
            <a:r>
              <a:rPr lang="en-US" err="1">
                <a:latin typeface="Fira Sans"/>
              </a:rPr>
              <a:t>niet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gericht</a:t>
            </a:r>
            <a:r>
              <a:rPr lang="en-US">
                <a:latin typeface="Fira Sans"/>
              </a:rPr>
              <a:t> is op </a:t>
            </a:r>
            <a:r>
              <a:rPr lang="en-US" err="1">
                <a:latin typeface="Fira Sans"/>
              </a:rPr>
              <a:t>verantwoording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naar</a:t>
            </a:r>
            <a:r>
              <a:rPr lang="en-US">
                <a:latin typeface="Fira Sans"/>
              </a:rPr>
              <a:t> de burger toe, maar op </a:t>
            </a:r>
            <a:r>
              <a:rPr lang="en-US" err="1">
                <a:latin typeface="Fira Sans"/>
              </a:rPr>
              <a:t>verantwoording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binnen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tussen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organisaties</a:t>
            </a:r>
            <a:r>
              <a:rPr lang="en-US">
                <a:latin typeface="Fira Sans"/>
              </a:rPr>
              <a:t>.</a:t>
            </a:r>
          </a:p>
          <a:p>
            <a:pPr marL="0" indent="0">
              <a:buNone/>
            </a:pPr>
            <a:r>
              <a:rPr lang="en-US" err="1">
                <a:latin typeface="Fira Sans"/>
              </a:rPr>
              <a:t>Bevat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richtlijnen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het </a:t>
            </a:r>
            <a:r>
              <a:rPr lang="en-US" err="1">
                <a:latin typeface="Fira Sans"/>
              </a:rPr>
              <a:t>inrichten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delen</a:t>
            </a:r>
            <a:r>
              <a:rPr lang="en-US">
                <a:latin typeface="Fira Sans"/>
              </a:rPr>
              <a:t> van het </a:t>
            </a:r>
            <a:r>
              <a:rPr lang="en-US" err="1">
                <a:latin typeface="Fira Sans"/>
              </a:rPr>
              <a:t>logboek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methodieken</a:t>
            </a:r>
            <a:r>
              <a:rPr lang="en-US">
                <a:latin typeface="Fira Sans"/>
              </a:rPr>
              <a:t> om data </a:t>
            </a:r>
            <a:r>
              <a:rPr lang="en-US" err="1">
                <a:latin typeface="Fira Sans"/>
              </a:rPr>
              <a:t>duplicatie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te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voorkomen</a:t>
            </a:r>
            <a:r>
              <a:rPr lang="en-US">
                <a:latin typeface="Fira Sans"/>
              </a:rPr>
              <a:t> maar </a:t>
            </a:r>
            <a:r>
              <a:rPr lang="en-US" err="1">
                <a:latin typeface="Fira Sans"/>
              </a:rPr>
              <a:t>toch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herleidbaarheid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te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borgen</a:t>
            </a:r>
            <a:r>
              <a:rPr lang="en-US">
                <a:latin typeface="Fira Sans"/>
              </a:rPr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063F17B-0702-18A7-6CA1-FB48EF273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5" name="Vrije vorm 10">
            <a:extLst>
              <a:ext uri="{FF2B5EF4-FFF2-40B4-BE49-F238E27FC236}">
                <a16:creationId xmlns:a16="http://schemas.microsoft.com/office/drawing/2014/main" id="{E9CE1B5C-F1F8-82A6-94FC-23377FE9C590}"/>
              </a:ext>
            </a:extLst>
          </p:cNvPr>
          <p:cNvSpPr/>
          <p:nvPr/>
        </p:nvSpPr>
        <p:spPr>
          <a:xfrm rot="20228381">
            <a:off x="9351479" y="1995104"/>
            <a:ext cx="1553408" cy="1038363"/>
          </a:xfrm>
          <a:custGeom>
            <a:avLst/>
            <a:gdLst>
              <a:gd name="connsiteX0" fmla="*/ 649351 w 1553408"/>
              <a:gd name="connsiteY0" fmla="*/ 58876 h 1038363"/>
              <a:gd name="connsiteX1" fmla="*/ 609392 w 1553408"/>
              <a:gd name="connsiteY1" fmla="*/ 21409 h 1038363"/>
              <a:gd name="connsiteX2" fmla="*/ 579424 w 1553408"/>
              <a:gd name="connsiteY2" fmla="*/ 10704 h 1038363"/>
              <a:gd name="connsiteX3" fmla="*/ 514492 w 1553408"/>
              <a:gd name="connsiteY3" fmla="*/ 0 h 1038363"/>
              <a:gd name="connsiteX4" fmla="*/ 384627 w 1553408"/>
              <a:gd name="connsiteY4" fmla="*/ 10704 h 1038363"/>
              <a:gd name="connsiteX5" fmla="*/ 209810 w 1553408"/>
              <a:gd name="connsiteY5" fmla="*/ 90990 h 1038363"/>
              <a:gd name="connsiteX6" fmla="*/ 184836 w 1553408"/>
              <a:gd name="connsiteY6" fmla="*/ 107047 h 1038363"/>
              <a:gd name="connsiteX7" fmla="*/ 149873 w 1553408"/>
              <a:gd name="connsiteY7" fmla="*/ 149867 h 1038363"/>
              <a:gd name="connsiteX8" fmla="*/ 129893 w 1553408"/>
              <a:gd name="connsiteY8" fmla="*/ 171276 h 1038363"/>
              <a:gd name="connsiteX9" fmla="*/ 99924 w 1553408"/>
              <a:gd name="connsiteY9" fmla="*/ 224800 h 1038363"/>
              <a:gd name="connsiteX10" fmla="*/ 79945 w 1553408"/>
              <a:gd name="connsiteY10" fmla="*/ 251561 h 1038363"/>
              <a:gd name="connsiteX11" fmla="*/ 54971 w 1553408"/>
              <a:gd name="connsiteY11" fmla="*/ 321143 h 1038363"/>
              <a:gd name="connsiteX12" fmla="*/ 39987 w 1553408"/>
              <a:gd name="connsiteY12" fmla="*/ 358610 h 1038363"/>
              <a:gd name="connsiteX13" fmla="*/ 29998 w 1553408"/>
              <a:gd name="connsiteY13" fmla="*/ 401428 h 1038363"/>
              <a:gd name="connsiteX14" fmla="*/ 10018 w 1553408"/>
              <a:gd name="connsiteY14" fmla="*/ 476362 h 1038363"/>
              <a:gd name="connsiteX15" fmla="*/ 29 w 1553408"/>
              <a:gd name="connsiteY15" fmla="*/ 556648 h 1038363"/>
              <a:gd name="connsiteX16" fmla="*/ 5024 w 1553408"/>
              <a:gd name="connsiteY16" fmla="*/ 701162 h 1038363"/>
              <a:gd name="connsiteX17" fmla="*/ 25002 w 1553408"/>
              <a:gd name="connsiteY17" fmla="*/ 765391 h 1038363"/>
              <a:gd name="connsiteX18" fmla="*/ 79945 w 1553408"/>
              <a:gd name="connsiteY18" fmla="*/ 861734 h 1038363"/>
              <a:gd name="connsiteX19" fmla="*/ 129893 w 1553408"/>
              <a:gd name="connsiteY19" fmla="*/ 915258 h 1038363"/>
              <a:gd name="connsiteX20" fmla="*/ 159862 w 1553408"/>
              <a:gd name="connsiteY20" fmla="*/ 942020 h 1038363"/>
              <a:gd name="connsiteX21" fmla="*/ 274742 w 1553408"/>
              <a:gd name="connsiteY21" fmla="*/ 995543 h 1038363"/>
              <a:gd name="connsiteX22" fmla="*/ 369643 w 1553408"/>
              <a:gd name="connsiteY22" fmla="*/ 1022306 h 1038363"/>
              <a:gd name="connsiteX23" fmla="*/ 469539 w 1553408"/>
              <a:gd name="connsiteY23" fmla="*/ 1033010 h 1038363"/>
              <a:gd name="connsiteX24" fmla="*/ 524482 w 1553408"/>
              <a:gd name="connsiteY24" fmla="*/ 1038363 h 1038363"/>
              <a:gd name="connsiteX25" fmla="*/ 739257 w 1553408"/>
              <a:gd name="connsiteY25" fmla="*/ 1033010 h 1038363"/>
              <a:gd name="connsiteX26" fmla="*/ 844148 w 1553408"/>
              <a:gd name="connsiteY26" fmla="*/ 1011601 h 1038363"/>
              <a:gd name="connsiteX27" fmla="*/ 1003981 w 1553408"/>
              <a:gd name="connsiteY27" fmla="*/ 968781 h 1038363"/>
              <a:gd name="connsiteX28" fmla="*/ 1108872 w 1553408"/>
              <a:gd name="connsiteY28" fmla="*/ 920610 h 1038363"/>
              <a:gd name="connsiteX29" fmla="*/ 1253720 w 1553408"/>
              <a:gd name="connsiteY29" fmla="*/ 840324 h 1038363"/>
              <a:gd name="connsiteX30" fmla="*/ 1298673 w 1553408"/>
              <a:gd name="connsiteY30" fmla="*/ 802857 h 1038363"/>
              <a:gd name="connsiteX31" fmla="*/ 1383584 w 1553408"/>
              <a:gd name="connsiteY31" fmla="*/ 733276 h 1038363"/>
              <a:gd name="connsiteX32" fmla="*/ 1453512 w 1553408"/>
              <a:gd name="connsiteY32" fmla="*/ 658343 h 1038363"/>
              <a:gd name="connsiteX33" fmla="*/ 1538423 w 1553408"/>
              <a:gd name="connsiteY33" fmla="*/ 487066 h 1038363"/>
              <a:gd name="connsiteX34" fmla="*/ 1553408 w 1553408"/>
              <a:gd name="connsiteY34" fmla="*/ 396076 h 1038363"/>
              <a:gd name="connsiteX35" fmla="*/ 1533428 w 1553408"/>
              <a:gd name="connsiteY35" fmla="*/ 262266 h 1038363"/>
              <a:gd name="connsiteX36" fmla="*/ 1488475 w 1553408"/>
              <a:gd name="connsiteY36" fmla="*/ 181981 h 1038363"/>
              <a:gd name="connsiteX37" fmla="*/ 1453512 w 1553408"/>
              <a:gd name="connsiteY37" fmla="*/ 144514 h 1038363"/>
              <a:gd name="connsiteX38" fmla="*/ 1373595 w 1553408"/>
              <a:gd name="connsiteY38" fmla="*/ 90990 h 1038363"/>
              <a:gd name="connsiteX39" fmla="*/ 1208767 w 1553408"/>
              <a:gd name="connsiteY39" fmla="*/ 37466 h 1038363"/>
              <a:gd name="connsiteX40" fmla="*/ 1148830 w 1553408"/>
              <a:gd name="connsiteY40" fmla="*/ 32114 h 1038363"/>
              <a:gd name="connsiteX41" fmla="*/ 1028955 w 1553408"/>
              <a:gd name="connsiteY41" fmla="*/ 26761 h 1038363"/>
              <a:gd name="connsiteX42" fmla="*/ 799195 w 1553408"/>
              <a:gd name="connsiteY42" fmla="*/ 74933 h 1038363"/>
              <a:gd name="connsiteX43" fmla="*/ 634367 w 1553408"/>
              <a:gd name="connsiteY43" fmla="*/ 139162 h 1038363"/>
              <a:gd name="connsiteX44" fmla="*/ 474533 w 1553408"/>
              <a:gd name="connsiteY44" fmla="*/ 230153 h 1038363"/>
              <a:gd name="connsiteX45" fmla="*/ 344669 w 1553408"/>
              <a:gd name="connsiteY45" fmla="*/ 326495 h 1038363"/>
              <a:gd name="connsiteX46" fmla="*/ 254763 w 1553408"/>
              <a:gd name="connsiteY46" fmla="*/ 422838 h 10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53408" h="1038363" extrusionOk="0">
                <a:moveTo>
                  <a:pt x="649351" y="58876"/>
                </a:moveTo>
                <a:cubicBezTo>
                  <a:pt x="633486" y="44817"/>
                  <a:pt x="620362" y="33136"/>
                  <a:pt x="609392" y="21409"/>
                </a:cubicBezTo>
                <a:cubicBezTo>
                  <a:pt x="601195" y="15446"/>
                  <a:pt x="586654" y="14038"/>
                  <a:pt x="579424" y="10704"/>
                </a:cubicBezTo>
                <a:cubicBezTo>
                  <a:pt x="552464" y="4009"/>
                  <a:pt x="545784" y="5746"/>
                  <a:pt x="514492" y="0"/>
                </a:cubicBezTo>
                <a:cubicBezTo>
                  <a:pt x="467770" y="1689"/>
                  <a:pt x="428685" y="1832"/>
                  <a:pt x="384627" y="10704"/>
                </a:cubicBezTo>
                <a:cubicBezTo>
                  <a:pt x="273399" y="36428"/>
                  <a:pt x="280743" y="40344"/>
                  <a:pt x="209810" y="90990"/>
                </a:cubicBezTo>
                <a:cubicBezTo>
                  <a:pt x="199102" y="96227"/>
                  <a:pt x="190462" y="101459"/>
                  <a:pt x="184836" y="107047"/>
                </a:cubicBezTo>
                <a:cubicBezTo>
                  <a:pt x="171378" y="115943"/>
                  <a:pt x="159495" y="139133"/>
                  <a:pt x="149873" y="149867"/>
                </a:cubicBezTo>
                <a:cubicBezTo>
                  <a:pt x="144668" y="157956"/>
                  <a:pt x="135845" y="163179"/>
                  <a:pt x="129893" y="171276"/>
                </a:cubicBezTo>
                <a:cubicBezTo>
                  <a:pt x="117143" y="187970"/>
                  <a:pt x="115389" y="211281"/>
                  <a:pt x="99924" y="224800"/>
                </a:cubicBezTo>
                <a:cubicBezTo>
                  <a:pt x="94552" y="235636"/>
                  <a:pt x="85367" y="242212"/>
                  <a:pt x="79945" y="251561"/>
                </a:cubicBezTo>
                <a:cubicBezTo>
                  <a:pt x="67567" y="277651"/>
                  <a:pt x="66738" y="298594"/>
                  <a:pt x="54971" y="321143"/>
                </a:cubicBezTo>
                <a:cubicBezTo>
                  <a:pt x="53344" y="331265"/>
                  <a:pt x="44454" y="343570"/>
                  <a:pt x="39987" y="358610"/>
                </a:cubicBezTo>
                <a:cubicBezTo>
                  <a:pt x="34008" y="372836"/>
                  <a:pt x="30905" y="385367"/>
                  <a:pt x="29998" y="401428"/>
                </a:cubicBezTo>
                <a:cubicBezTo>
                  <a:pt x="23618" y="426490"/>
                  <a:pt x="10018" y="476361"/>
                  <a:pt x="10018" y="476362"/>
                </a:cubicBezTo>
                <a:cubicBezTo>
                  <a:pt x="8842" y="484868"/>
                  <a:pt x="-267" y="549912"/>
                  <a:pt x="29" y="556648"/>
                </a:cubicBezTo>
                <a:cubicBezTo>
                  <a:pt x="-2674" y="609686"/>
                  <a:pt x="6111" y="658407"/>
                  <a:pt x="5024" y="701162"/>
                </a:cubicBezTo>
                <a:cubicBezTo>
                  <a:pt x="7512" y="728057"/>
                  <a:pt x="17611" y="744004"/>
                  <a:pt x="25002" y="765391"/>
                </a:cubicBezTo>
                <a:cubicBezTo>
                  <a:pt x="35707" y="804316"/>
                  <a:pt x="50579" y="837341"/>
                  <a:pt x="79945" y="861734"/>
                </a:cubicBezTo>
                <a:cubicBezTo>
                  <a:pt x="98135" y="882625"/>
                  <a:pt x="110284" y="899283"/>
                  <a:pt x="129893" y="915258"/>
                </a:cubicBezTo>
                <a:cubicBezTo>
                  <a:pt x="139925" y="921670"/>
                  <a:pt x="146482" y="933936"/>
                  <a:pt x="159862" y="942020"/>
                </a:cubicBezTo>
                <a:cubicBezTo>
                  <a:pt x="203460" y="975270"/>
                  <a:pt x="232055" y="980345"/>
                  <a:pt x="274742" y="995543"/>
                </a:cubicBezTo>
                <a:cubicBezTo>
                  <a:pt x="308193" y="1014492"/>
                  <a:pt x="327248" y="1011602"/>
                  <a:pt x="369643" y="1022306"/>
                </a:cubicBezTo>
                <a:cubicBezTo>
                  <a:pt x="408232" y="1028742"/>
                  <a:pt x="435941" y="1023557"/>
                  <a:pt x="469539" y="1033010"/>
                </a:cubicBezTo>
                <a:cubicBezTo>
                  <a:pt x="485387" y="1032275"/>
                  <a:pt x="504716" y="1037513"/>
                  <a:pt x="524482" y="1038363"/>
                </a:cubicBezTo>
                <a:cubicBezTo>
                  <a:pt x="584844" y="1032732"/>
                  <a:pt x="660233" y="1046712"/>
                  <a:pt x="739257" y="1033010"/>
                </a:cubicBezTo>
                <a:cubicBezTo>
                  <a:pt x="771446" y="1037092"/>
                  <a:pt x="812809" y="1014278"/>
                  <a:pt x="844148" y="1011601"/>
                </a:cubicBezTo>
                <a:cubicBezTo>
                  <a:pt x="909832" y="1005561"/>
                  <a:pt x="948724" y="991412"/>
                  <a:pt x="1003981" y="968781"/>
                </a:cubicBezTo>
                <a:cubicBezTo>
                  <a:pt x="1050002" y="952352"/>
                  <a:pt x="1063215" y="941637"/>
                  <a:pt x="1108872" y="920610"/>
                </a:cubicBezTo>
                <a:cubicBezTo>
                  <a:pt x="1103656" y="918929"/>
                  <a:pt x="1231773" y="859765"/>
                  <a:pt x="1253720" y="840324"/>
                </a:cubicBezTo>
                <a:cubicBezTo>
                  <a:pt x="1274827" y="827634"/>
                  <a:pt x="1282756" y="818424"/>
                  <a:pt x="1298673" y="802857"/>
                </a:cubicBezTo>
                <a:cubicBezTo>
                  <a:pt x="1357001" y="768028"/>
                  <a:pt x="1335877" y="783917"/>
                  <a:pt x="1383584" y="733276"/>
                </a:cubicBezTo>
                <a:cubicBezTo>
                  <a:pt x="1402112" y="712319"/>
                  <a:pt x="1431997" y="682246"/>
                  <a:pt x="1453512" y="658343"/>
                </a:cubicBezTo>
                <a:cubicBezTo>
                  <a:pt x="1478354" y="603122"/>
                  <a:pt x="1528777" y="559575"/>
                  <a:pt x="1538423" y="487066"/>
                </a:cubicBezTo>
                <a:cubicBezTo>
                  <a:pt x="1547507" y="455258"/>
                  <a:pt x="1549885" y="433825"/>
                  <a:pt x="1553408" y="396076"/>
                </a:cubicBezTo>
                <a:cubicBezTo>
                  <a:pt x="1555866" y="366324"/>
                  <a:pt x="1547341" y="300378"/>
                  <a:pt x="1533428" y="262266"/>
                </a:cubicBezTo>
                <a:cubicBezTo>
                  <a:pt x="1525406" y="240122"/>
                  <a:pt x="1507269" y="204089"/>
                  <a:pt x="1488475" y="181981"/>
                </a:cubicBezTo>
                <a:cubicBezTo>
                  <a:pt x="1474472" y="169176"/>
                  <a:pt x="1465912" y="158139"/>
                  <a:pt x="1453512" y="144514"/>
                </a:cubicBezTo>
                <a:cubicBezTo>
                  <a:pt x="1428657" y="123820"/>
                  <a:pt x="1399356" y="109457"/>
                  <a:pt x="1373595" y="90990"/>
                </a:cubicBezTo>
                <a:cubicBezTo>
                  <a:pt x="1342020" y="74773"/>
                  <a:pt x="1225105" y="38129"/>
                  <a:pt x="1208767" y="37466"/>
                </a:cubicBezTo>
                <a:cubicBezTo>
                  <a:pt x="1188769" y="34264"/>
                  <a:pt x="1172506" y="34561"/>
                  <a:pt x="1148830" y="32114"/>
                </a:cubicBezTo>
                <a:cubicBezTo>
                  <a:pt x="1108121" y="28196"/>
                  <a:pt x="1079869" y="26459"/>
                  <a:pt x="1028955" y="26761"/>
                </a:cubicBezTo>
                <a:cubicBezTo>
                  <a:pt x="958185" y="32722"/>
                  <a:pt x="854739" y="41245"/>
                  <a:pt x="799195" y="74933"/>
                </a:cubicBezTo>
                <a:cubicBezTo>
                  <a:pt x="743515" y="87010"/>
                  <a:pt x="691626" y="121745"/>
                  <a:pt x="634367" y="139162"/>
                </a:cubicBezTo>
                <a:cubicBezTo>
                  <a:pt x="559590" y="184014"/>
                  <a:pt x="529248" y="190404"/>
                  <a:pt x="474533" y="230153"/>
                </a:cubicBezTo>
                <a:cubicBezTo>
                  <a:pt x="469644" y="237804"/>
                  <a:pt x="368969" y="308180"/>
                  <a:pt x="344669" y="326495"/>
                </a:cubicBezTo>
                <a:cubicBezTo>
                  <a:pt x="313526" y="357300"/>
                  <a:pt x="254763" y="422838"/>
                  <a:pt x="254763" y="422838"/>
                </a:cubicBezTo>
              </a:path>
            </a:pathLst>
          </a:custGeom>
          <a:noFill/>
          <a:ln w="222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12">
            <a:extLst>
              <a:ext uri="{FF2B5EF4-FFF2-40B4-BE49-F238E27FC236}">
                <a16:creationId xmlns:a16="http://schemas.microsoft.com/office/drawing/2014/main" id="{FBB6B33B-A086-D04A-F2AC-E88345F0932F}"/>
              </a:ext>
            </a:extLst>
          </p:cNvPr>
          <p:cNvSpPr/>
          <p:nvPr/>
        </p:nvSpPr>
        <p:spPr>
          <a:xfrm>
            <a:off x="7088269" y="3330552"/>
            <a:ext cx="1161354" cy="934423"/>
          </a:xfrm>
          <a:custGeom>
            <a:avLst/>
            <a:gdLst>
              <a:gd name="connsiteX0" fmla="*/ 540630 w 1161354"/>
              <a:gd name="connsiteY0" fmla="*/ 6674 h 934423"/>
              <a:gd name="connsiteX1" fmla="*/ 480560 w 1161354"/>
              <a:gd name="connsiteY1" fmla="*/ 0 h 934423"/>
              <a:gd name="connsiteX2" fmla="*/ 407141 w 1161354"/>
              <a:gd name="connsiteY2" fmla="*/ 6674 h 934423"/>
              <a:gd name="connsiteX3" fmla="*/ 387118 w 1161354"/>
              <a:gd name="connsiteY3" fmla="*/ 13349 h 934423"/>
              <a:gd name="connsiteX4" fmla="*/ 260303 w 1161354"/>
              <a:gd name="connsiteY4" fmla="*/ 66744 h 934423"/>
              <a:gd name="connsiteX5" fmla="*/ 233605 w 1161354"/>
              <a:gd name="connsiteY5" fmla="*/ 86768 h 934423"/>
              <a:gd name="connsiteX6" fmla="*/ 160186 w 1161354"/>
              <a:gd name="connsiteY6" fmla="*/ 140163 h 934423"/>
              <a:gd name="connsiteX7" fmla="*/ 113465 w 1161354"/>
              <a:gd name="connsiteY7" fmla="*/ 186884 h 934423"/>
              <a:gd name="connsiteX8" fmla="*/ 93442 w 1161354"/>
              <a:gd name="connsiteY8" fmla="*/ 220257 h 934423"/>
              <a:gd name="connsiteX9" fmla="*/ 53395 w 1161354"/>
              <a:gd name="connsiteY9" fmla="*/ 280327 h 934423"/>
              <a:gd name="connsiteX10" fmla="*/ 40046 w 1161354"/>
              <a:gd name="connsiteY10" fmla="*/ 320374 h 934423"/>
              <a:gd name="connsiteX11" fmla="*/ 26697 w 1161354"/>
              <a:gd name="connsiteY11" fmla="*/ 353746 h 934423"/>
              <a:gd name="connsiteX12" fmla="*/ 13349 w 1161354"/>
              <a:gd name="connsiteY12" fmla="*/ 393793 h 934423"/>
              <a:gd name="connsiteX13" fmla="*/ 0 w 1161354"/>
              <a:gd name="connsiteY13" fmla="*/ 473886 h 934423"/>
              <a:gd name="connsiteX14" fmla="*/ 13349 w 1161354"/>
              <a:gd name="connsiteY14" fmla="*/ 667445 h 934423"/>
              <a:gd name="connsiteX15" fmla="*/ 46721 w 1161354"/>
              <a:gd name="connsiteY15" fmla="*/ 734190 h 934423"/>
              <a:gd name="connsiteX16" fmla="*/ 66744 w 1161354"/>
              <a:gd name="connsiteY16" fmla="*/ 760887 h 934423"/>
              <a:gd name="connsiteX17" fmla="*/ 120140 w 1161354"/>
              <a:gd name="connsiteY17" fmla="*/ 814283 h 934423"/>
              <a:gd name="connsiteX18" fmla="*/ 193559 w 1161354"/>
              <a:gd name="connsiteY18" fmla="*/ 854330 h 934423"/>
              <a:gd name="connsiteX19" fmla="*/ 266978 w 1161354"/>
              <a:gd name="connsiteY19" fmla="*/ 887702 h 934423"/>
              <a:gd name="connsiteX20" fmla="*/ 360420 w 1161354"/>
              <a:gd name="connsiteY20" fmla="*/ 914400 h 934423"/>
              <a:gd name="connsiteX21" fmla="*/ 407141 w 1161354"/>
              <a:gd name="connsiteY21" fmla="*/ 927749 h 934423"/>
              <a:gd name="connsiteX22" fmla="*/ 500584 w 1161354"/>
              <a:gd name="connsiteY22" fmla="*/ 934423 h 934423"/>
              <a:gd name="connsiteX23" fmla="*/ 647422 w 1161354"/>
              <a:gd name="connsiteY23" fmla="*/ 927749 h 934423"/>
              <a:gd name="connsiteX24" fmla="*/ 734189 w 1161354"/>
              <a:gd name="connsiteY24" fmla="*/ 914400 h 934423"/>
              <a:gd name="connsiteX25" fmla="*/ 800934 w 1161354"/>
              <a:gd name="connsiteY25" fmla="*/ 887702 h 934423"/>
              <a:gd name="connsiteX26" fmla="*/ 827632 w 1161354"/>
              <a:gd name="connsiteY26" fmla="*/ 874353 h 934423"/>
              <a:gd name="connsiteX27" fmla="*/ 861004 w 1161354"/>
              <a:gd name="connsiteY27" fmla="*/ 861004 h 934423"/>
              <a:gd name="connsiteX28" fmla="*/ 887702 w 1161354"/>
              <a:gd name="connsiteY28" fmla="*/ 840981 h 934423"/>
              <a:gd name="connsiteX29" fmla="*/ 914400 w 1161354"/>
              <a:gd name="connsiteY29" fmla="*/ 827632 h 934423"/>
              <a:gd name="connsiteX30" fmla="*/ 974470 w 1161354"/>
              <a:gd name="connsiteY30" fmla="*/ 780911 h 934423"/>
              <a:gd name="connsiteX31" fmla="*/ 1061238 w 1161354"/>
              <a:gd name="connsiteY31" fmla="*/ 707492 h 934423"/>
              <a:gd name="connsiteX32" fmla="*/ 1101284 w 1161354"/>
              <a:gd name="connsiteY32" fmla="*/ 640747 h 934423"/>
              <a:gd name="connsiteX33" fmla="*/ 1121308 w 1161354"/>
              <a:gd name="connsiteY33" fmla="*/ 580677 h 934423"/>
              <a:gd name="connsiteX34" fmla="*/ 1148005 w 1161354"/>
              <a:gd name="connsiteY34" fmla="*/ 460537 h 934423"/>
              <a:gd name="connsiteX35" fmla="*/ 1161354 w 1161354"/>
              <a:gd name="connsiteY35" fmla="*/ 387118 h 934423"/>
              <a:gd name="connsiteX36" fmla="*/ 1154680 w 1161354"/>
              <a:gd name="connsiteY36" fmla="*/ 320374 h 934423"/>
              <a:gd name="connsiteX37" fmla="*/ 1101284 w 1161354"/>
              <a:gd name="connsiteY37" fmla="*/ 220257 h 934423"/>
              <a:gd name="connsiteX38" fmla="*/ 994493 w 1161354"/>
              <a:gd name="connsiteY38" fmla="*/ 100117 h 934423"/>
              <a:gd name="connsiteX39" fmla="*/ 914400 w 1161354"/>
              <a:gd name="connsiteY39" fmla="*/ 60070 h 934423"/>
              <a:gd name="connsiteX40" fmla="*/ 714166 w 1161354"/>
              <a:gd name="connsiteY40" fmla="*/ 33372 h 934423"/>
              <a:gd name="connsiteX41" fmla="*/ 513932 w 1161354"/>
              <a:gd name="connsiteY41" fmla="*/ 46721 h 934423"/>
              <a:gd name="connsiteX42" fmla="*/ 473886 w 1161354"/>
              <a:gd name="connsiteY42" fmla="*/ 53395 h 934423"/>
              <a:gd name="connsiteX43" fmla="*/ 407141 w 1161354"/>
              <a:gd name="connsiteY43" fmla="*/ 80093 h 934423"/>
              <a:gd name="connsiteX44" fmla="*/ 373769 w 1161354"/>
              <a:gd name="connsiteY44" fmla="*/ 93442 h 934423"/>
              <a:gd name="connsiteX45" fmla="*/ 307024 w 1161354"/>
              <a:gd name="connsiteY45" fmla="*/ 146838 h 934423"/>
              <a:gd name="connsiteX46" fmla="*/ 273652 w 1161354"/>
              <a:gd name="connsiteY46" fmla="*/ 220257 h 934423"/>
              <a:gd name="connsiteX47" fmla="*/ 280327 w 1161354"/>
              <a:gd name="connsiteY47" fmla="*/ 340397 h 934423"/>
              <a:gd name="connsiteX48" fmla="*/ 287001 w 1161354"/>
              <a:gd name="connsiteY48" fmla="*/ 360420 h 9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61354" h="934423" extrusionOk="0">
                <a:moveTo>
                  <a:pt x="540630" y="6674"/>
                </a:moveTo>
                <a:cubicBezTo>
                  <a:pt x="520074" y="4120"/>
                  <a:pt x="500110" y="224"/>
                  <a:pt x="480560" y="0"/>
                </a:cubicBezTo>
                <a:cubicBezTo>
                  <a:pt x="461765" y="1217"/>
                  <a:pt x="429030" y="3277"/>
                  <a:pt x="407141" y="6674"/>
                </a:cubicBezTo>
                <a:cubicBezTo>
                  <a:pt x="399382" y="8445"/>
                  <a:pt x="393747" y="12169"/>
                  <a:pt x="387118" y="13349"/>
                </a:cubicBezTo>
                <a:cubicBezTo>
                  <a:pt x="315093" y="28078"/>
                  <a:pt x="386097" y="7589"/>
                  <a:pt x="260303" y="66744"/>
                </a:cubicBezTo>
                <a:cubicBezTo>
                  <a:pt x="251175" y="72010"/>
                  <a:pt x="244367" y="78137"/>
                  <a:pt x="233605" y="86768"/>
                </a:cubicBezTo>
                <a:cubicBezTo>
                  <a:pt x="153191" y="119117"/>
                  <a:pt x="224864" y="80302"/>
                  <a:pt x="160186" y="140163"/>
                </a:cubicBezTo>
                <a:cubicBezTo>
                  <a:pt x="143680" y="151657"/>
                  <a:pt x="121849" y="172094"/>
                  <a:pt x="113465" y="186884"/>
                </a:cubicBezTo>
                <a:cubicBezTo>
                  <a:pt x="107030" y="198142"/>
                  <a:pt x="104286" y="210340"/>
                  <a:pt x="93442" y="220257"/>
                </a:cubicBezTo>
                <a:cubicBezTo>
                  <a:pt x="73776" y="246331"/>
                  <a:pt x="68228" y="250662"/>
                  <a:pt x="53395" y="280327"/>
                </a:cubicBezTo>
                <a:cubicBezTo>
                  <a:pt x="48626" y="294707"/>
                  <a:pt x="45032" y="308982"/>
                  <a:pt x="40046" y="320374"/>
                </a:cubicBezTo>
                <a:cubicBezTo>
                  <a:pt x="37230" y="333603"/>
                  <a:pt x="32379" y="344431"/>
                  <a:pt x="26697" y="353746"/>
                </a:cubicBezTo>
                <a:cubicBezTo>
                  <a:pt x="23809" y="365288"/>
                  <a:pt x="16673" y="378777"/>
                  <a:pt x="13349" y="393793"/>
                </a:cubicBezTo>
                <a:cubicBezTo>
                  <a:pt x="7478" y="420214"/>
                  <a:pt x="0" y="473886"/>
                  <a:pt x="0" y="473886"/>
                </a:cubicBezTo>
                <a:cubicBezTo>
                  <a:pt x="-8362" y="488383"/>
                  <a:pt x="-6332" y="606902"/>
                  <a:pt x="13349" y="667445"/>
                </a:cubicBezTo>
                <a:cubicBezTo>
                  <a:pt x="21461" y="687725"/>
                  <a:pt x="26645" y="714929"/>
                  <a:pt x="46721" y="734190"/>
                </a:cubicBezTo>
                <a:cubicBezTo>
                  <a:pt x="52235" y="744618"/>
                  <a:pt x="60115" y="753347"/>
                  <a:pt x="66744" y="760887"/>
                </a:cubicBezTo>
                <a:cubicBezTo>
                  <a:pt x="83712" y="780418"/>
                  <a:pt x="99186" y="800959"/>
                  <a:pt x="120140" y="814283"/>
                </a:cubicBezTo>
                <a:cubicBezTo>
                  <a:pt x="189483" y="887034"/>
                  <a:pt x="95874" y="802840"/>
                  <a:pt x="193559" y="854330"/>
                </a:cubicBezTo>
                <a:cubicBezTo>
                  <a:pt x="246015" y="887930"/>
                  <a:pt x="206170" y="873276"/>
                  <a:pt x="266978" y="887702"/>
                </a:cubicBezTo>
                <a:cubicBezTo>
                  <a:pt x="299350" y="889325"/>
                  <a:pt x="324990" y="905259"/>
                  <a:pt x="360420" y="914400"/>
                </a:cubicBezTo>
                <a:cubicBezTo>
                  <a:pt x="377563" y="920201"/>
                  <a:pt x="390396" y="928372"/>
                  <a:pt x="407141" y="927749"/>
                </a:cubicBezTo>
                <a:cubicBezTo>
                  <a:pt x="429082" y="924236"/>
                  <a:pt x="468046" y="932948"/>
                  <a:pt x="500584" y="934423"/>
                </a:cubicBezTo>
                <a:cubicBezTo>
                  <a:pt x="551902" y="940187"/>
                  <a:pt x="599591" y="930811"/>
                  <a:pt x="647422" y="927749"/>
                </a:cubicBezTo>
                <a:cubicBezTo>
                  <a:pt x="664625" y="926177"/>
                  <a:pt x="718952" y="918133"/>
                  <a:pt x="734189" y="914400"/>
                </a:cubicBezTo>
                <a:cubicBezTo>
                  <a:pt x="752130" y="904026"/>
                  <a:pt x="774261" y="901846"/>
                  <a:pt x="800934" y="887702"/>
                </a:cubicBezTo>
                <a:cubicBezTo>
                  <a:pt x="808987" y="886119"/>
                  <a:pt x="820183" y="876432"/>
                  <a:pt x="827632" y="874353"/>
                </a:cubicBezTo>
                <a:cubicBezTo>
                  <a:pt x="839417" y="870263"/>
                  <a:pt x="851220" y="866410"/>
                  <a:pt x="861004" y="861004"/>
                </a:cubicBezTo>
                <a:cubicBezTo>
                  <a:pt x="870360" y="858871"/>
                  <a:pt x="878963" y="843850"/>
                  <a:pt x="887702" y="840981"/>
                </a:cubicBezTo>
                <a:cubicBezTo>
                  <a:pt x="895152" y="835676"/>
                  <a:pt x="908474" y="833940"/>
                  <a:pt x="914400" y="827632"/>
                </a:cubicBezTo>
                <a:cubicBezTo>
                  <a:pt x="939955" y="811949"/>
                  <a:pt x="951716" y="800900"/>
                  <a:pt x="974470" y="780911"/>
                </a:cubicBezTo>
                <a:cubicBezTo>
                  <a:pt x="1009050" y="762292"/>
                  <a:pt x="1042449" y="746163"/>
                  <a:pt x="1061238" y="707492"/>
                </a:cubicBezTo>
                <a:cubicBezTo>
                  <a:pt x="1088256" y="656168"/>
                  <a:pt x="1075379" y="671793"/>
                  <a:pt x="1101284" y="640747"/>
                </a:cubicBezTo>
                <a:cubicBezTo>
                  <a:pt x="1094925" y="554547"/>
                  <a:pt x="1098809" y="701177"/>
                  <a:pt x="1121308" y="580677"/>
                </a:cubicBezTo>
                <a:cubicBezTo>
                  <a:pt x="1130894" y="552088"/>
                  <a:pt x="1142542" y="499169"/>
                  <a:pt x="1148005" y="460537"/>
                </a:cubicBezTo>
                <a:cubicBezTo>
                  <a:pt x="1162021" y="416042"/>
                  <a:pt x="1155862" y="441376"/>
                  <a:pt x="1161354" y="387118"/>
                </a:cubicBezTo>
                <a:cubicBezTo>
                  <a:pt x="1159345" y="365629"/>
                  <a:pt x="1162592" y="343784"/>
                  <a:pt x="1154680" y="320374"/>
                </a:cubicBezTo>
                <a:cubicBezTo>
                  <a:pt x="1147552" y="291896"/>
                  <a:pt x="1108833" y="239942"/>
                  <a:pt x="1101284" y="220257"/>
                </a:cubicBezTo>
                <a:cubicBezTo>
                  <a:pt x="1075155" y="170345"/>
                  <a:pt x="1043659" y="135448"/>
                  <a:pt x="994493" y="100117"/>
                </a:cubicBezTo>
                <a:cubicBezTo>
                  <a:pt x="967891" y="91115"/>
                  <a:pt x="943482" y="70243"/>
                  <a:pt x="914400" y="60070"/>
                </a:cubicBezTo>
                <a:cubicBezTo>
                  <a:pt x="854410" y="44786"/>
                  <a:pt x="772367" y="41511"/>
                  <a:pt x="714166" y="33372"/>
                </a:cubicBezTo>
                <a:cubicBezTo>
                  <a:pt x="638328" y="39161"/>
                  <a:pt x="603168" y="34474"/>
                  <a:pt x="513932" y="46721"/>
                </a:cubicBezTo>
                <a:cubicBezTo>
                  <a:pt x="500747" y="47822"/>
                  <a:pt x="487044" y="48426"/>
                  <a:pt x="473886" y="53395"/>
                </a:cubicBezTo>
                <a:cubicBezTo>
                  <a:pt x="451263" y="59612"/>
                  <a:pt x="428596" y="75132"/>
                  <a:pt x="407141" y="80093"/>
                </a:cubicBezTo>
                <a:cubicBezTo>
                  <a:pt x="393747" y="82110"/>
                  <a:pt x="385376" y="87771"/>
                  <a:pt x="373769" y="93442"/>
                </a:cubicBezTo>
                <a:cubicBezTo>
                  <a:pt x="351037" y="122659"/>
                  <a:pt x="322372" y="130994"/>
                  <a:pt x="307024" y="146838"/>
                </a:cubicBezTo>
                <a:cubicBezTo>
                  <a:pt x="300069" y="167883"/>
                  <a:pt x="277412" y="191091"/>
                  <a:pt x="273652" y="220257"/>
                </a:cubicBezTo>
                <a:cubicBezTo>
                  <a:pt x="266179" y="256303"/>
                  <a:pt x="278465" y="304243"/>
                  <a:pt x="280327" y="340397"/>
                </a:cubicBezTo>
                <a:cubicBezTo>
                  <a:pt x="280994" y="347401"/>
                  <a:pt x="287001" y="360419"/>
                  <a:pt x="287001" y="360420"/>
                </a:cubicBezTo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0630 w 1161354"/>
                      <a:gd name="connsiteY0" fmla="*/ 6674 h 934423"/>
                      <a:gd name="connsiteX1" fmla="*/ 480560 w 1161354"/>
                      <a:gd name="connsiteY1" fmla="*/ 0 h 934423"/>
                      <a:gd name="connsiteX2" fmla="*/ 407141 w 1161354"/>
                      <a:gd name="connsiteY2" fmla="*/ 6674 h 934423"/>
                      <a:gd name="connsiteX3" fmla="*/ 387118 w 1161354"/>
                      <a:gd name="connsiteY3" fmla="*/ 13349 h 934423"/>
                      <a:gd name="connsiteX4" fmla="*/ 260303 w 1161354"/>
                      <a:gd name="connsiteY4" fmla="*/ 66744 h 934423"/>
                      <a:gd name="connsiteX5" fmla="*/ 233605 w 1161354"/>
                      <a:gd name="connsiteY5" fmla="*/ 86768 h 934423"/>
                      <a:gd name="connsiteX6" fmla="*/ 160186 w 1161354"/>
                      <a:gd name="connsiteY6" fmla="*/ 140163 h 934423"/>
                      <a:gd name="connsiteX7" fmla="*/ 113465 w 1161354"/>
                      <a:gd name="connsiteY7" fmla="*/ 186884 h 934423"/>
                      <a:gd name="connsiteX8" fmla="*/ 93442 w 1161354"/>
                      <a:gd name="connsiteY8" fmla="*/ 220257 h 934423"/>
                      <a:gd name="connsiteX9" fmla="*/ 53395 w 1161354"/>
                      <a:gd name="connsiteY9" fmla="*/ 280327 h 934423"/>
                      <a:gd name="connsiteX10" fmla="*/ 40046 w 1161354"/>
                      <a:gd name="connsiteY10" fmla="*/ 320374 h 934423"/>
                      <a:gd name="connsiteX11" fmla="*/ 26697 w 1161354"/>
                      <a:gd name="connsiteY11" fmla="*/ 353746 h 934423"/>
                      <a:gd name="connsiteX12" fmla="*/ 13349 w 1161354"/>
                      <a:gd name="connsiteY12" fmla="*/ 393793 h 934423"/>
                      <a:gd name="connsiteX13" fmla="*/ 0 w 1161354"/>
                      <a:gd name="connsiteY13" fmla="*/ 473886 h 934423"/>
                      <a:gd name="connsiteX14" fmla="*/ 13349 w 1161354"/>
                      <a:gd name="connsiteY14" fmla="*/ 667445 h 934423"/>
                      <a:gd name="connsiteX15" fmla="*/ 46721 w 1161354"/>
                      <a:gd name="connsiteY15" fmla="*/ 734190 h 934423"/>
                      <a:gd name="connsiteX16" fmla="*/ 66744 w 1161354"/>
                      <a:gd name="connsiteY16" fmla="*/ 760887 h 934423"/>
                      <a:gd name="connsiteX17" fmla="*/ 120140 w 1161354"/>
                      <a:gd name="connsiteY17" fmla="*/ 814283 h 934423"/>
                      <a:gd name="connsiteX18" fmla="*/ 193559 w 1161354"/>
                      <a:gd name="connsiteY18" fmla="*/ 854330 h 934423"/>
                      <a:gd name="connsiteX19" fmla="*/ 266978 w 1161354"/>
                      <a:gd name="connsiteY19" fmla="*/ 887702 h 934423"/>
                      <a:gd name="connsiteX20" fmla="*/ 360420 w 1161354"/>
                      <a:gd name="connsiteY20" fmla="*/ 914400 h 934423"/>
                      <a:gd name="connsiteX21" fmla="*/ 407141 w 1161354"/>
                      <a:gd name="connsiteY21" fmla="*/ 927749 h 934423"/>
                      <a:gd name="connsiteX22" fmla="*/ 500584 w 1161354"/>
                      <a:gd name="connsiteY22" fmla="*/ 934423 h 934423"/>
                      <a:gd name="connsiteX23" fmla="*/ 647422 w 1161354"/>
                      <a:gd name="connsiteY23" fmla="*/ 927749 h 934423"/>
                      <a:gd name="connsiteX24" fmla="*/ 734189 w 1161354"/>
                      <a:gd name="connsiteY24" fmla="*/ 914400 h 934423"/>
                      <a:gd name="connsiteX25" fmla="*/ 800934 w 1161354"/>
                      <a:gd name="connsiteY25" fmla="*/ 887702 h 934423"/>
                      <a:gd name="connsiteX26" fmla="*/ 827632 w 1161354"/>
                      <a:gd name="connsiteY26" fmla="*/ 874353 h 934423"/>
                      <a:gd name="connsiteX27" fmla="*/ 861004 w 1161354"/>
                      <a:gd name="connsiteY27" fmla="*/ 861004 h 934423"/>
                      <a:gd name="connsiteX28" fmla="*/ 887702 w 1161354"/>
                      <a:gd name="connsiteY28" fmla="*/ 840981 h 934423"/>
                      <a:gd name="connsiteX29" fmla="*/ 914400 w 1161354"/>
                      <a:gd name="connsiteY29" fmla="*/ 827632 h 934423"/>
                      <a:gd name="connsiteX30" fmla="*/ 974470 w 1161354"/>
                      <a:gd name="connsiteY30" fmla="*/ 780911 h 934423"/>
                      <a:gd name="connsiteX31" fmla="*/ 1061238 w 1161354"/>
                      <a:gd name="connsiteY31" fmla="*/ 707492 h 934423"/>
                      <a:gd name="connsiteX32" fmla="*/ 1101284 w 1161354"/>
                      <a:gd name="connsiteY32" fmla="*/ 640747 h 934423"/>
                      <a:gd name="connsiteX33" fmla="*/ 1121308 w 1161354"/>
                      <a:gd name="connsiteY33" fmla="*/ 580677 h 934423"/>
                      <a:gd name="connsiteX34" fmla="*/ 1148005 w 1161354"/>
                      <a:gd name="connsiteY34" fmla="*/ 460537 h 934423"/>
                      <a:gd name="connsiteX35" fmla="*/ 1161354 w 1161354"/>
                      <a:gd name="connsiteY35" fmla="*/ 387118 h 934423"/>
                      <a:gd name="connsiteX36" fmla="*/ 1154680 w 1161354"/>
                      <a:gd name="connsiteY36" fmla="*/ 320374 h 934423"/>
                      <a:gd name="connsiteX37" fmla="*/ 1101284 w 1161354"/>
                      <a:gd name="connsiteY37" fmla="*/ 220257 h 934423"/>
                      <a:gd name="connsiteX38" fmla="*/ 994493 w 1161354"/>
                      <a:gd name="connsiteY38" fmla="*/ 100117 h 934423"/>
                      <a:gd name="connsiteX39" fmla="*/ 914400 w 1161354"/>
                      <a:gd name="connsiteY39" fmla="*/ 60070 h 934423"/>
                      <a:gd name="connsiteX40" fmla="*/ 714166 w 1161354"/>
                      <a:gd name="connsiteY40" fmla="*/ 33372 h 934423"/>
                      <a:gd name="connsiteX41" fmla="*/ 513932 w 1161354"/>
                      <a:gd name="connsiteY41" fmla="*/ 46721 h 934423"/>
                      <a:gd name="connsiteX42" fmla="*/ 473886 w 1161354"/>
                      <a:gd name="connsiteY42" fmla="*/ 53395 h 934423"/>
                      <a:gd name="connsiteX43" fmla="*/ 407141 w 1161354"/>
                      <a:gd name="connsiteY43" fmla="*/ 80093 h 934423"/>
                      <a:gd name="connsiteX44" fmla="*/ 373769 w 1161354"/>
                      <a:gd name="connsiteY44" fmla="*/ 93442 h 934423"/>
                      <a:gd name="connsiteX45" fmla="*/ 307024 w 1161354"/>
                      <a:gd name="connsiteY45" fmla="*/ 146838 h 934423"/>
                      <a:gd name="connsiteX46" fmla="*/ 273652 w 1161354"/>
                      <a:gd name="connsiteY46" fmla="*/ 220257 h 934423"/>
                      <a:gd name="connsiteX47" fmla="*/ 280327 w 1161354"/>
                      <a:gd name="connsiteY47" fmla="*/ 340397 h 934423"/>
                      <a:gd name="connsiteX48" fmla="*/ 287001 w 1161354"/>
                      <a:gd name="connsiteY48" fmla="*/ 360420 h 93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61354" h="934423">
                        <a:moveTo>
                          <a:pt x="540630" y="6674"/>
                        </a:moveTo>
                        <a:cubicBezTo>
                          <a:pt x="520607" y="4449"/>
                          <a:pt x="500707" y="0"/>
                          <a:pt x="480560" y="0"/>
                        </a:cubicBezTo>
                        <a:cubicBezTo>
                          <a:pt x="455986" y="0"/>
                          <a:pt x="431468" y="3199"/>
                          <a:pt x="407141" y="6674"/>
                        </a:cubicBezTo>
                        <a:cubicBezTo>
                          <a:pt x="400176" y="7669"/>
                          <a:pt x="393883" y="11416"/>
                          <a:pt x="387118" y="13349"/>
                        </a:cubicBezTo>
                        <a:cubicBezTo>
                          <a:pt x="322116" y="31921"/>
                          <a:pt x="379073" y="4233"/>
                          <a:pt x="260303" y="66744"/>
                        </a:cubicBezTo>
                        <a:cubicBezTo>
                          <a:pt x="250459" y="71925"/>
                          <a:pt x="243038" y="80872"/>
                          <a:pt x="233605" y="86768"/>
                        </a:cubicBezTo>
                        <a:cubicBezTo>
                          <a:pt x="176209" y="122642"/>
                          <a:pt x="239930" y="66117"/>
                          <a:pt x="160186" y="140163"/>
                        </a:cubicBezTo>
                        <a:cubicBezTo>
                          <a:pt x="144046" y="155149"/>
                          <a:pt x="124796" y="167998"/>
                          <a:pt x="113465" y="186884"/>
                        </a:cubicBezTo>
                        <a:cubicBezTo>
                          <a:pt x="106791" y="198008"/>
                          <a:pt x="100638" y="209463"/>
                          <a:pt x="93442" y="220257"/>
                        </a:cubicBezTo>
                        <a:cubicBezTo>
                          <a:pt x="75838" y="246664"/>
                          <a:pt x="67245" y="249858"/>
                          <a:pt x="53395" y="280327"/>
                        </a:cubicBezTo>
                        <a:cubicBezTo>
                          <a:pt x="47572" y="293137"/>
                          <a:pt x="44855" y="307150"/>
                          <a:pt x="40046" y="320374"/>
                        </a:cubicBezTo>
                        <a:cubicBezTo>
                          <a:pt x="35952" y="331634"/>
                          <a:pt x="30791" y="342486"/>
                          <a:pt x="26697" y="353746"/>
                        </a:cubicBezTo>
                        <a:cubicBezTo>
                          <a:pt x="21888" y="366970"/>
                          <a:pt x="16401" y="380057"/>
                          <a:pt x="13349" y="393793"/>
                        </a:cubicBezTo>
                        <a:cubicBezTo>
                          <a:pt x="7478" y="420214"/>
                          <a:pt x="0" y="473886"/>
                          <a:pt x="0" y="473886"/>
                        </a:cubicBezTo>
                        <a:cubicBezTo>
                          <a:pt x="631" y="489021"/>
                          <a:pt x="-2425" y="614866"/>
                          <a:pt x="13349" y="667445"/>
                        </a:cubicBezTo>
                        <a:cubicBezTo>
                          <a:pt x="21060" y="693150"/>
                          <a:pt x="31853" y="711888"/>
                          <a:pt x="46721" y="734190"/>
                        </a:cubicBezTo>
                        <a:cubicBezTo>
                          <a:pt x="52891" y="743446"/>
                          <a:pt x="59227" y="752687"/>
                          <a:pt x="66744" y="760887"/>
                        </a:cubicBezTo>
                        <a:cubicBezTo>
                          <a:pt x="83753" y="779442"/>
                          <a:pt x="98556" y="801333"/>
                          <a:pt x="120140" y="814283"/>
                        </a:cubicBezTo>
                        <a:cubicBezTo>
                          <a:pt x="203721" y="864431"/>
                          <a:pt x="98868" y="802680"/>
                          <a:pt x="193559" y="854330"/>
                        </a:cubicBezTo>
                        <a:cubicBezTo>
                          <a:pt x="242538" y="881046"/>
                          <a:pt x="210783" y="870843"/>
                          <a:pt x="266978" y="887702"/>
                        </a:cubicBezTo>
                        <a:cubicBezTo>
                          <a:pt x="298006" y="897010"/>
                          <a:pt x="329273" y="905501"/>
                          <a:pt x="360420" y="914400"/>
                        </a:cubicBezTo>
                        <a:cubicBezTo>
                          <a:pt x="375994" y="918850"/>
                          <a:pt x="390985" y="926595"/>
                          <a:pt x="407141" y="927749"/>
                        </a:cubicBezTo>
                        <a:lnTo>
                          <a:pt x="500584" y="934423"/>
                        </a:lnTo>
                        <a:cubicBezTo>
                          <a:pt x="549530" y="932198"/>
                          <a:pt x="598542" y="931120"/>
                          <a:pt x="647422" y="927749"/>
                        </a:cubicBezTo>
                        <a:cubicBezTo>
                          <a:pt x="662061" y="926739"/>
                          <a:pt x="717747" y="917140"/>
                          <a:pt x="734189" y="914400"/>
                        </a:cubicBezTo>
                        <a:cubicBezTo>
                          <a:pt x="756437" y="905501"/>
                          <a:pt x="778909" y="897141"/>
                          <a:pt x="800934" y="887702"/>
                        </a:cubicBezTo>
                        <a:cubicBezTo>
                          <a:pt x="810079" y="883783"/>
                          <a:pt x="818540" y="878394"/>
                          <a:pt x="827632" y="874353"/>
                        </a:cubicBezTo>
                        <a:cubicBezTo>
                          <a:pt x="838580" y="869487"/>
                          <a:pt x="850531" y="866822"/>
                          <a:pt x="861004" y="861004"/>
                        </a:cubicBezTo>
                        <a:cubicBezTo>
                          <a:pt x="870728" y="855602"/>
                          <a:pt x="878269" y="846877"/>
                          <a:pt x="887702" y="840981"/>
                        </a:cubicBezTo>
                        <a:cubicBezTo>
                          <a:pt x="896139" y="835708"/>
                          <a:pt x="906219" y="833295"/>
                          <a:pt x="914400" y="827632"/>
                        </a:cubicBezTo>
                        <a:cubicBezTo>
                          <a:pt x="935256" y="813193"/>
                          <a:pt x="952718" y="793962"/>
                          <a:pt x="974470" y="780911"/>
                        </a:cubicBezTo>
                        <a:cubicBezTo>
                          <a:pt x="1008393" y="760556"/>
                          <a:pt x="1039478" y="745574"/>
                          <a:pt x="1061238" y="707492"/>
                        </a:cubicBezTo>
                        <a:cubicBezTo>
                          <a:pt x="1091915" y="653806"/>
                          <a:pt x="1077986" y="675695"/>
                          <a:pt x="1101284" y="640747"/>
                        </a:cubicBezTo>
                        <a:cubicBezTo>
                          <a:pt x="1123698" y="551097"/>
                          <a:pt x="1087791" y="689605"/>
                          <a:pt x="1121308" y="580677"/>
                        </a:cubicBezTo>
                        <a:cubicBezTo>
                          <a:pt x="1132084" y="545657"/>
                          <a:pt x="1141047" y="495326"/>
                          <a:pt x="1148005" y="460537"/>
                        </a:cubicBezTo>
                        <a:cubicBezTo>
                          <a:pt x="1157339" y="413864"/>
                          <a:pt x="1152809" y="438392"/>
                          <a:pt x="1161354" y="387118"/>
                        </a:cubicBezTo>
                        <a:cubicBezTo>
                          <a:pt x="1159129" y="364870"/>
                          <a:pt x="1159065" y="342299"/>
                          <a:pt x="1154680" y="320374"/>
                        </a:cubicBezTo>
                        <a:cubicBezTo>
                          <a:pt x="1148934" y="291641"/>
                          <a:pt x="1110166" y="235060"/>
                          <a:pt x="1101284" y="220257"/>
                        </a:cubicBezTo>
                        <a:cubicBezTo>
                          <a:pt x="1073256" y="173543"/>
                          <a:pt x="1049325" y="127533"/>
                          <a:pt x="994493" y="100117"/>
                        </a:cubicBezTo>
                        <a:cubicBezTo>
                          <a:pt x="967795" y="86768"/>
                          <a:pt x="941910" y="71653"/>
                          <a:pt x="914400" y="60070"/>
                        </a:cubicBezTo>
                        <a:cubicBezTo>
                          <a:pt x="857225" y="35996"/>
                          <a:pt x="760348" y="37388"/>
                          <a:pt x="714166" y="33372"/>
                        </a:cubicBezTo>
                        <a:lnTo>
                          <a:pt x="513932" y="46721"/>
                        </a:lnTo>
                        <a:cubicBezTo>
                          <a:pt x="500446" y="47845"/>
                          <a:pt x="486803" y="49359"/>
                          <a:pt x="473886" y="53395"/>
                        </a:cubicBezTo>
                        <a:cubicBezTo>
                          <a:pt x="451015" y="60542"/>
                          <a:pt x="429389" y="71194"/>
                          <a:pt x="407141" y="80093"/>
                        </a:cubicBezTo>
                        <a:cubicBezTo>
                          <a:pt x="396017" y="84543"/>
                          <a:pt x="383125" y="85958"/>
                          <a:pt x="373769" y="93442"/>
                        </a:cubicBezTo>
                        <a:lnTo>
                          <a:pt x="307024" y="146838"/>
                        </a:lnTo>
                        <a:cubicBezTo>
                          <a:pt x="295900" y="171311"/>
                          <a:pt x="277325" y="193627"/>
                          <a:pt x="273652" y="220257"/>
                        </a:cubicBezTo>
                        <a:cubicBezTo>
                          <a:pt x="268172" y="259989"/>
                          <a:pt x="276524" y="300469"/>
                          <a:pt x="280327" y="340397"/>
                        </a:cubicBezTo>
                        <a:cubicBezTo>
                          <a:pt x="280994" y="347401"/>
                          <a:pt x="287001" y="360420"/>
                          <a:pt x="287001" y="36042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13">
            <a:extLst>
              <a:ext uri="{FF2B5EF4-FFF2-40B4-BE49-F238E27FC236}">
                <a16:creationId xmlns:a16="http://schemas.microsoft.com/office/drawing/2014/main" id="{F628E5CA-0E07-8AA3-908B-67BDCE27C3D9}"/>
              </a:ext>
            </a:extLst>
          </p:cNvPr>
          <p:cNvSpPr/>
          <p:nvPr/>
        </p:nvSpPr>
        <p:spPr>
          <a:xfrm rot="20581627">
            <a:off x="7072156" y="3330551"/>
            <a:ext cx="1161354" cy="934423"/>
          </a:xfrm>
          <a:custGeom>
            <a:avLst/>
            <a:gdLst>
              <a:gd name="connsiteX0" fmla="*/ 540630 w 1161354"/>
              <a:gd name="connsiteY0" fmla="*/ 6674 h 934423"/>
              <a:gd name="connsiteX1" fmla="*/ 480560 w 1161354"/>
              <a:gd name="connsiteY1" fmla="*/ 0 h 934423"/>
              <a:gd name="connsiteX2" fmla="*/ 407141 w 1161354"/>
              <a:gd name="connsiteY2" fmla="*/ 6674 h 934423"/>
              <a:gd name="connsiteX3" fmla="*/ 387118 w 1161354"/>
              <a:gd name="connsiteY3" fmla="*/ 13349 h 934423"/>
              <a:gd name="connsiteX4" fmla="*/ 260303 w 1161354"/>
              <a:gd name="connsiteY4" fmla="*/ 66744 h 934423"/>
              <a:gd name="connsiteX5" fmla="*/ 233605 w 1161354"/>
              <a:gd name="connsiteY5" fmla="*/ 86768 h 934423"/>
              <a:gd name="connsiteX6" fmla="*/ 160186 w 1161354"/>
              <a:gd name="connsiteY6" fmla="*/ 140163 h 934423"/>
              <a:gd name="connsiteX7" fmla="*/ 113465 w 1161354"/>
              <a:gd name="connsiteY7" fmla="*/ 186884 h 934423"/>
              <a:gd name="connsiteX8" fmla="*/ 93442 w 1161354"/>
              <a:gd name="connsiteY8" fmla="*/ 220257 h 934423"/>
              <a:gd name="connsiteX9" fmla="*/ 53395 w 1161354"/>
              <a:gd name="connsiteY9" fmla="*/ 280327 h 934423"/>
              <a:gd name="connsiteX10" fmla="*/ 40046 w 1161354"/>
              <a:gd name="connsiteY10" fmla="*/ 320374 h 934423"/>
              <a:gd name="connsiteX11" fmla="*/ 26697 w 1161354"/>
              <a:gd name="connsiteY11" fmla="*/ 353746 h 934423"/>
              <a:gd name="connsiteX12" fmla="*/ 13349 w 1161354"/>
              <a:gd name="connsiteY12" fmla="*/ 393793 h 934423"/>
              <a:gd name="connsiteX13" fmla="*/ 0 w 1161354"/>
              <a:gd name="connsiteY13" fmla="*/ 473886 h 934423"/>
              <a:gd name="connsiteX14" fmla="*/ 13349 w 1161354"/>
              <a:gd name="connsiteY14" fmla="*/ 667445 h 934423"/>
              <a:gd name="connsiteX15" fmla="*/ 46721 w 1161354"/>
              <a:gd name="connsiteY15" fmla="*/ 734190 h 934423"/>
              <a:gd name="connsiteX16" fmla="*/ 66744 w 1161354"/>
              <a:gd name="connsiteY16" fmla="*/ 760887 h 934423"/>
              <a:gd name="connsiteX17" fmla="*/ 120140 w 1161354"/>
              <a:gd name="connsiteY17" fmla="*/ 814283 h 934423"/>
              <a:gd name="connsiteX18" fmla="*/ 193559 w 1161354"/>
              <a:gd name="connsiteY18" fmla="*/ 854330 h 934423"/>
              <a:gd name="connsiteX19" fmla="*/ 266978 w 1161354"/>
              <a:gd name="connsiteY19" fmla="*/ 887702 h 934423"/>
              <a:gd name="connsiteX20" fmla="*/ 360420 w 1161354"/>
              <a:gd name="connsiteY20" fmla="*/ 914400 h 934423"/>
              <a:gd name="connsiteX21" fmla="*/ 407141 w 1161354"/>
              <a:gd name="connsiteY21" fmla="*/ 927749 h 934423"/>
              <a:gd name="connsiteX22" fmla="*/ 500584 w 1161354"/>
              <a:gd name="connsiteY22" fmla="*/ 934423 h 934423"/>
              <a:gd name="connsiteX23" fmla="*/ 647422 w 1161354"/>
              <a:gd name="connsiteY23" fmla="*/ 927749 h 934423"/>
              <a:gd name="connsiteX24" fmla="*/ 734189 w 1161354"/>
              <a:gd name="connsiteY24" fmla="*/ 914400 h 934423"/>
              <a:gd name="connsiteX25" fmla="*/ 800934 w 1161354"/>
              <a:gd name="connsiteY25" fmla="*/ 887702 h 934423"/>
              <a:gd name="connsiteX26" fmla="*/ 827632 w 1161354"/>
              <a:gd name="connsiteY26" fmla="*/ 874353 h 934423"/>
              <a:gd name="connsiteX27" fmla="*/ 861004 w 1161354"/>
              <a:gd name="connsiteY27" fmla="*/ 861004 h 934423"/>
              <a:gd name="connsiteX28" fmla="*/ 887702 w 1161354"/>
              <a:gd name="connsiteY28" fmla="*/ 840981 h 934423"/>
              <a:gd name="connsiteX29" fmla="*/ 914400 w 1161354"/>
              <a:gd name="connsiteY29" fmla="*/ 827632 h 934423"/>
              <a:gd name="connsiteX30" fmla="*/ 974470 w 1161354"/>
              <a:gd name="connsiteY30" fmla="*/ 780911 h 934423"/>
              <a:gd name="connsiteX31" fmla="*/ 1061238 w 1161354"/>
              <a:gd name="connsiteY31" fmla="*/ 707492 h 934423"/>
              <a:gd name="connsiteX32" fmla="*/ 1101284 w 1161354"/>
              <a:gd name="connsiteY32" fmla="*/ 640747 h 934423"/>
              <a:gd name="connsiteX33" fmla="*/ 1121308 w 1161354"/>
              <a:gd name="connsiteY33" fmla="*/ 580677 h 934423"/>
              <a:gd name="connsiteX34" fmla="*/ 1148005 w 1161354"/>
              <a:gd name="connsiteY34" fmla="*/ 460537 h 934423"/>
              <a:gd name="connsiteX35" fmla="*/ 1161354 w 1161354"/>
              <a:gd name="connsiteY35" fmla="*/ 387118 h 934423"/>
              <a:gd name="connsiteX36" fmla="*/ 1154680 w 1161354"/>
              <a:gd name="connsiteY36" fmla="*/ 320374 h 934423"/>
              <a:gd name="connsiteX37" fmla="*/ 1101284 w 1161354"/>
              <a:gd name="connsiteY37" fmla="*/ 220257 h 934423"/>
              <a:gd name="connsiteX38" fmla="*/ 994493 w 1161354"/>
              <a:gd name="connsiteY38" fmla="*/ 100117 h 934423"/>
              <a:gd name="connsiteX39" fmla="*/ 914400 w 1161354"/>
              <a:gd name="connsiteY39" fmla="*/ 60070 h 934423"/>
              <a:gd name="connsiteX40" fmla="*/ 714166 w 1161354"/>
              <a:gd name="connsiteY40" fmla="*/ 33372 h 934423"/>
              <a:gd name="connsiteX41" fmla="*/ 513932 w 1161354"/>
              <a:gd name="connsiteY41" fmla="*/ 46721 h 934423"/>
              <a:gd name="connsiteX42" fmla="*/ 473886 w 1161354"/>
              <a:gd name="connsiteY42" fmla="*/ 53395 h 934423"/>
              <a:gd name="connsiteX43" fmla="*/ 407141 w 1161354"/>
              <a:gd name="connsiteY43" fmla="*/ 80093 h 934423"/>
              <a:gd name="connsiteX44" fmla="*/ 373769 w 1161354"/>
              <a:gd name="connsiteY44" fmla="*/ 93442 h 934423"/>
              <a:gd name="connsiteX45" fmla="*/ 307024 w 1161354"/>
              <a:gd name="connsiteY45" fmla="*/ 146838 h 934423"/>
              <a:gd name="connsiteX46" fmla="*/ 273652 w 1161354"/>
              <a:gd name="connsiteY46" fmla="*/ 220257 h 934423"/>
              <a:gd name="connsiteX47" fmla="*/ 280327 w 1161354"/>
              <a:gd name="connsiteY47" fmla="*/ 340397 h 934423"/>
              <a:gd name="connsiteX48" fmla="*/ 287001 w 1161354"/>
              <a:gd name="connsiteY48" fmla="*/ 360420 h 9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61354" h="934423" extrusionOk="0">
                <a:moveTo>
                  <a:pt x="540630" y="6674"/>
                </a:moveTo>
                <a:cubicBezTo>
                  <a:pt x="520074" y="4120"/>
                  <a:pt x="500110" y="224"/>
                  <a:pt x="480560" y="0"/>
                </a:cubicBezTo>
                <a:cubicBezTo>
                  <a:pt x="461765" y="1217"/>
                  <a:pt x="429030" y="3277"/>
                  <a:pt x="407141" y="6674"/>
                </a:cubicBezTo>
                <a:cubicBezTo>
                  <a:pt x="399382" y="8445"/>
                  <a:pt x="393747" y="12169"/>
                  <a:pt x="387118" y="13349"/>
                </a:cubicBezTo>
                <a:cubicBezTo>
                  <a:pt x="315093" y="28078"/>
                  <a:pt x="386097" y="7589"/>
                  <a:pt x="260303" y="66744"/>
                </a:cubicBezTo>
                <a:cubicBezTo>
                  <a:pt x="251175" y="72010"/>
                  <a:pt x="244367" y="78137"/>
                  <a:pt x="233605" y="86768"/>
                </a:cubicBezTo>
                <a:cubicBezTo>
                  <a:pt x="153191" y="119117"/>
                  <a:pt x="224864" y="80302"/>
                  <a:pt x="160186" y="140163"/>
                </a:cubicBezTo>
                <a:cubicBezTo>
                  <a:pt x="143680" y="151657"/>
                  <a:pt x="121849" y="172094"/>
                  <a:pt x="113465" y="186884"/>
                </a:cubicBezTo>
                <a:cubicBezTo>
                  <a:pt x="107030" y="198142"/>
                  <a:pt x="104286" y="210340"/>
                  <a:pt x="93442" y="220257"/>
                </a:cubicBezTo>
                <a:cubicBezTo>
                  <a:pt x="73776" y="246331"/>
                  <a:pt x="68228" y="250662"/>
                  <a:pt x="53395" y="280327"/>
                </a:cubicBezTo>
                <a:cubicBezTo>
                  <a:pt x="48626" y="294707"/>
                  <a:pt x="45032" y="308982"/>
                  <a:pt x="40046" y="320374"/>
                </a:cubicBezTo>
                <a:cubicBezTo>
                  <a:pt x="37230" y="333603"/>
                  <a:pt x="32379" y="344431"/>
                  <a:pt x="26697" y="353746"/>
                </a:cubicBezTo>
                <a:cubicBezTo>
                  <a:pt x="23809" y="365288"/>
                  <a:pt x="16673" y="378777"/>
                  <a:pt x="13349" y="393793"/>
                </a:cubicBezTo>
                <a:cubicBezTo>
                  <a:pt x="7478" y="420214"/>
                  <a:pt x="0" y="473886"/>
                  <a:pt x="0" y="473886"/>
                </a:cubicBezTo>
                <a:cubicBezTo>
                  <a:pt x="-8362" y="488383"/>
                  <a:pt x="-6332" y="606902"/>
                  <a:pt x="13349" y="667445"/>
                </a:cubicBezTo>
                <a:cubicBezTo>
                  <a:pt x="21461" y="687725"/>
                  <a:pt x="26645" y="714929"/>
                  <a:pt x="46721" y="734190"/>
                </a:cubicBezTo>
                <a:cubicBezTo>
                  <a:pt x="52235" y="744618"/>
                  <a:pt x="60115" y="753347"/>
                  <a:pt x="66744" y="760887"/>
                </a:cubicBezTo>
                <a:cubicBezTo>
                  <a:pt x="83712" y="780418"/>
                  <a:pt x="99186" y="800959"/>
                  <a:pt x="120140" y="814283"/>
                </a:cubicBezTo>
                <a:cubicBezTo>
                  <a:pt x="189483" y="887034"/>
                  <a:pt x="95874" y="802840"/>
                  <a:pt x="193559" y="854330"/>
                </a:cubicBezTo>
                <a:cubicBezTo>
                  <a:pt x="246015" y="887930"/>
                  <a:pt x="206170" y="873276"/>
                  <a:pt x="266978" y="887702"/>
                </a:cubicBezTo>
                <a:cubicBezTo>
                  <a:pt x="299350" y="889325"/>
                  <a:pt x="324990" y="905259"/>
                  <a:pt x="360420" y="914400"/>
                </a:cubicBezTo>
                <a:cubicBezTo>
                  <a:pt x="377563" y="920201"/>
                  <a:pt x="390396" y="928372"/>
                  <a:pt x="407141" y="927749"/>
                </a:cubicBezTo>
                <a:cubicBezTo>
                  <a:pt x="429082" y="924236"/>
                  <a:pt x="468046" y="932948"/>
                  <a:pt x="500584" y="934423"/>
                </a:cubicBezTo>
                <a:cubicBezTo>
                  <a:pt x="551902" y="940187"/>
                  <a:pt x="599591" y="930811"/>
                  <a:pt x="647422" y="927749"/>
                </a:cubicBezTo>
                <a:cubicBezTo>
                  <a:pt x="664625" y="926177"/>
                  <a:pt x="718952" y="918133"/>
                  <a:pt x="734189" y="914400"/>
                </a:cubicBezTo>
                <a:cubicBezTo>
                  <a:pt x="752130" y="904026"/>
                  <a:pt x="774261" y="901846"/>
                  <a:pt x="800934" y="887702"/>
                </a:cubicBezTo>
                <a:cubicBezTo>
                  <a:pt x="808987" y="886119"/>
                  <a:pt x="820183" y="876432"/>
                  <a:pt x="827632" y="874353"/>
                </a:cubicBezTo>
                <a:cubicBezTo>
                  <a:pt x="839417" y="870263"/>
                  <a:pt x="851220" y="866410"/>
                  <a:pt x="861004" y="861004"/>
                </a:cubicBezTo>
                <a:cubicBezTo>
                  <a:pt x="870360" y="858871"/>
                  <a:pt x="878963" y="843850"/>
                  <a:pt x="887702" y="840981"/>
                </a:cubicBezTo>
                <a:cubicBezTo>
                  <a:pt x="895152" y="835676"/>
                  <a:pt x="908474" y="833940"/>
                  <a:pt x="914400" y="827632"/>
                </a:cubicBezTo>
                <a:cubicBezTo>
                  <a:pt x="939955" y="811949"/>
                  <a:pt x="951716" y="800900"/>
                  <a:pt x="974470" y="780911"/>
                </a:cubicBezTo>
                <a:cubicBezTo>
                  <a:pt x="1009050" y="762292"/>
                  <a:pt x="1042449" y="746163"/>
                  <a:pt x="1061238" y="707492"/>
                </a:cubicBezTo>
                <a:cubicBezTo>
                  <a:pt x="1088256" y="656168"/>
                  <a:pt x="1075379" y="671793"/>
                  <a:pt x="1101284" y="640747"/>
                </a:cubicBezTo>
                <a:cubicBezTo>
                  <a:pt x="1094925" y="554547"/>
                  <a:pt x="1098809" y="701177"/>
                  <a:pt x="1121308" y="580677"/>
                </a:cubicBezTo>
                <a:cubicBezTo>
                  <a:pt x="1130894" y="552088"/>
                  <a:pt x="1142542" y="499169"/>
                  <a:pt x="1148005" y="460537"/>
                </a:cubicBezTo>
                <a:cubicBezTo>
                  <a:pt x="1162021" y="416042"/>
                  <a:pt x="1155862" y="441376"/>
                  <a:pt x="1161354" y="387118"/>
                </a:cubicBezTo>
                <a:cubicBezTo>
                  <a:pt x="1159345" y="365629"/>
                  <a:pt x="1162592" y="343784"/>
                  <a:pt x="1154680" y="320374"/>
                </a:cubicBezTo>
                <a:cubicBezTo>
                  <a:pt x="1147552" y="291896"/>
                  <a:pt x="1108833" y="239942"/>
                  <a:pt x="1101284" y="220257"/>
                </a:cubicBezTo>
                <a:cubicBezTo>
                  <a:pt x="1075155" y="170345"/>
                  <a:pt x="1043659" y="135448"/>
                  <a:pt x="994493" y="100117"/>
                </a:cubicBezTo>
                <a:cubicBezTo>
                  <a:pt x="967891" y="91115"/>
                  <a:pt x="943482" y="70243"/>
                  <a:pt x="914400" y="60070"/>
                </a:cubicBezTo>
                <a:cubicBezTo>
                  <a:pt x="854410" y="44786"/>
                  <a:pt x="772367" y="41511"/>
                  <a:pt x="714166" y="33372"/>
                </a:cubicBezTo>
                <a:cubicBezTo>
                  <a:pt x="638328" y="39161"/>
                  <a:pt x="603168" y="34474"/>
                  <a:pt x="513932" y="46721"/>
                </a:cubicBezTo>
                <a:cubicBezTo>
                  <a:pt x="500747" y="47822"/>
                  <a:pt x="487044" y="48426"/>
                  <a:pt x="473886" y="53395"/>
                </a:cubicBezTo>
                <a:cubicBezTo>
                  <a:pt x="451263" y="59612"/>
                  <a:pt x="428596" y="75132"/>
                  <a:pt x="407141" y="80093"/>
                </a:cubicBezTo>
                <a:cubicBezTo>
                  <a:pt x="393747" y="82110"/>
                  <a:pt x="385376" y="87771"/>
                  <a:pt x="373769" y="93442"/>
                </a:cubicBezTo>
                <a:cubicBezTo>
                  <a:pt x="351037" y="122659"/>
                  <a:pt x="322372" y="130994"/>
                  <a:pt x="307024" y="146838"/>
                </a:cubicBezTo>
                <a:cubicBezTo>
                  <a:pt x="300069" y="167883"/>
                  <a:pt x="277412" y="191091"/>
                  <a:pt x="273652" y="220257"/>
                </a:cubicBezTo>
                <a:cubicBezTo>
                  <a:pt x="266179" y="256303"/>
                  <a:pt x="278465" y="304243"/>
                  <a:pt x="280327" y="340397"/>
                </a:cubicBezTo>
                <a:cubicBezTo>
                  <a:pt x="280994" y="347401"/>
                  <a:pt x="287001" y="360419"/>
                  <a:pt x="287001" y="360420"/>
                </a:cubicBezTo>
              </a:path>
            </a:pathLst>
          </a:custGeom>
          <a:noFill/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0630 w 1161354"/>
                      <a:gd name="connsiteY0" fmla="*/ 6674 h 934423"/>
                      <a:gd name="connsiteX1" fmla="*/ 480560 w 1161354"/>
                      <a:gd name="connsiteY1" fmla="*/ 0 h 934423"/>
                      <a:gd name="connsiteX2" fmla="*/ 407141 w 1161354"/>
                      <a:gd name="connsiteY2" fmla="*/ 6674 h 934423"/>
                      <a:gd name="connsiteX3" fmla="*/ 387118 w 1161354"/>
                      <a:gd name="connsiteY3" fmla="*/ 13349 h 934423"/>
                      <a:gd name="connsiteX4" fmla="*/ 260303 w 1161354"/>
                      <a:gd name="connsiteY4" fmla="*/ 66744 h 934423"/>
                      <a:gd name="connsiteX5" fmla="*/ 233605 w 1161354"/>
                      <a:gd name="connsiteY5" fmla="*/ 86768 h 934423"/>
                      <a:gd name="connsiteX6" fmla="*/ 160186 w 1161354"/>
                      <a:gd name="connsiteY6" fmla="*/ 140163 h 934423"/>
                      <a:gd name="connsiteX7" fmla="*/ 113465 w 1161354"/>
                      <a:gd name="connsiteY7" fmla="*/ 186884 h 934423"/>
                      <a:gd name="connsiteX8" fmla="*/ 93442 w 1161354"/>
                      <a:gd name="connsiteY8" fmla="*/ 220257 h 934423"/>
                      <a:gd name="connsiteX9" fmla="*/ 53395 w 1161354"/>
                      <a:gd name="connsiteY9" fmla="*/ 280327 h 934423"/>
                      <a:gd name="connsiteX10" fmla="*/ 40046 w 1161354"/>
                      <a:gd name="connsiteY10" fmla="*/ 320374 h 934423"/>
                      <a:gd name="connsiteX11" fmla="*/ 26697 w 1161354"/>
                      <a:gd name="connsiteY11" fmla="*/ 353746 h 934423"/>
                      <a:gd name="connsiteX12" fmla="*/ 13349 w 1161354"/>
                      <a:gd name="connsiteY12" fmla="*/ 393793 h 934423"/>
                      <a:gd name="connsiteX13" fmla="*/ 0 w 1161354"/>
                      <a:gd name="connsiteY13" fmla="*/ 473886 h 934423"/>
                      <a:gd name="connsiteX14" fmla="*/ 13349 w 1161354"/>
                      <a:gd name="connsiteY14" fmla="*/ 667445 h 934423"/>
                      <a:gd name="connsiteX15" fmla="*/ 46721 w 1161354"/>
                      <a:gd name="connsiteY15" fmla="*/ 734190 h 934423"/>
                      <a:gd name="connsiteX16" fmla="*/ 66744 w 1161354"/>
                      <a:gd name="connsiteY16" fmla="*/ 760887 h 934423"/>
                      <a:gd name="connsiteX17" fmla="*/ 120140 w 1161354"/>
                      <a:gd name="connsiteY17" fmla="*/ 814283 h 934423"/>
                      <a:gd name="connsiteX18" fmla="*/ 193559 w 1161354"/>
                      <a:gd name="connsiteY18" fmla="*/ 854330 h 934423"/>
                      <a:gd name="connsiteX19" fmla="*/ 266978 w 1161354"/>
                      <a:gd name="connsiteY19" fmla="*/ 887702 h 934423"/>
                      <a:gd name="connsiteX20" fmla="*/ 360420 w 1161354"/>
                      <a:gd name="connsiteY20" fmla="*/ 914400 h 934423"/>
                      <a:gd name="connsiteX21" fmla="*/ 407141 w 1161354"/>
                      <a:gd name="connsiteY21" fmla="*/ 927749 h 934423"/>
                      <a:gd name="connsiteX22" fmla="*/ 500584 w 1161354"/>
                      <a:gd name="connsiteY22" fmla="*/ 934423 h 934423"/>
                      <a:gd name="connsiteX23" fmla="*/ 647422 w 1161354"/>
                      <a:gd name="connsiteY23" fmla="*/ 927749 h 934423"/>
                      <a:gd name="connsiteX24" fmla="*/ 734189 w 1161354"/>
                      <a:gd name="connsiteY24" fmla="*/ 914400 h 934423"/>
                      <a:gd name="connsiteX25" fmla="*/ 800934 w 1161354"/>
                      <a:gd name="connsiteY25" fmla="*/ 887702 h 934423"/>
                      <a:gd name="connsiteX26" fmla="*/ 827632 w 1161354"/>
                      <a:gd name="connsiteY26" fmla="*/ 874353 h 934423"/>
                      <a:gd name="connsiteX27" fmla="*/ 861004 w 1161354"/>
                      <a:gd name="connsiteY27" fmla="*/ 861004 h 934423"/>
                      <a:gd name="connsiteX28" fmla="*/ 887702 w 1161354"/>
                      <a:gd name="connsiteY28" fmla="*/ 840981 h 934423"/>
                      <a:gd name="connsiteX29" fmla="*/ 914400 w 1161354"/>
                      <a:gd name="connsiteY29" fmla="*/ 827632 h 934423"/>
                      <a:gd name="connsiteX30" fmla="*/ 974470 w 1161354"/>
                      <a:gd name="connsiteY30" fmla="*/ 780911 h 934423"/>
                      <a:gd name="connsiteX31" fmla="*/ 1061238 w 1161354"/>
                      <a:gd name="connsiteY31" fmla="*/ 707492 h 934423"/>
                      <a:gd name="connsiteX32" fmla="*/ 1101284 w 1161354"/>
                      <a:gd name="connsiteY32" fmla="*/ 640747 h 934423"/>
                      <a:gd name="connsiteX33" fmla="*/ 1121308 w 1161354"/>
                      <a:gd name="connsiteY33" fmla="*/ 580677 h 934423"/>
                      <a:gd name="connsiteX34" fmla="*/ 1148005 w 1161354"/>
                      <a:gd name="connsiteY34" fmla="*/ 460537 h 934423"/>
                      <a:gd name="connsiteX35" fmla="*/ 1161354 w 1161354"/>
                      <a:gd name="connsiteY35" fmla="*/ 387118 h 934423"/>
                      <a:gd name="connsiteX36" fmla="*/ 1154680 w 1161354"/>
                      <a:gd name="connsiteY36" fmla="*/ 320374 h 934423"/>
                      <a:gd name="connsiteX37" fmla="*/ 1101284 w 1161354"/>
                      <a:gd name="connsiteY37" fmla="*/ 220257 h 934423"/>
                      <a:gd name="connsiteX38" fmla="*/ 994493 w 1161354"/>
                      <a:gd name="connsiteY38" fmla="*/ 100117 h 934423"/>
                      <a:gd name="connsiteX39" fmla="*/ 914400 w 1161354"/>
                      <a:gd name="connsiteY39" fmla="*/ 60070 h 934423"/>
                      <a:gd name="connsiteX40" fmla="*/ 714166 w 1161354"/>
                      <a:gd name="connsiteY40" fmla="*/ 33372 h 934423"/>
                      <a:gd name="connsiteX41" fmla="*/ 513932 w 1161354"/>
                      <a:gd name="connsiteY41" fmla="*/ 46721 h 934423"/>
                      <a:gd name="connsiteX42" fmla="*/ 473886 w 1161354"/>
                      <a:gd name="connsiteY42" fmla="*/ 53395 h 934423"/>
                      <a:gd name="connsiteX43" fmla="*/ 407141 w 1161354"/>
                      <a:gd name="connsiteY43" fmla="*/ 80093 h 934423"/>
                      <a:gd name="connsiteX44" fmla="*/ 373769 w 1161354"/>
                      <a:gd name="connsiteY44" fmla="*/ 93442 h 934423"/>
                      <a:gd name="connsiteX45" fmla="*/ 307024 w 1161354"/>
                      <a:gd name="connsiteY45" fmla="*/ 146838 h 934423"/>
                      <a:gd name="connsiteX46" fmla="*/ 273652 w 1161354"/>
                      <a:gd name="connsiteY46" fmla="*/ 220257 h 934423"/>
                      <a:gd name="connsiteX47" fmla="*/ 280327 w 1161354"/>
                      <a:gd name="connsiteY47" fmla="*/ 340397 h 934423"/>
                      <a:gd name="connsiteX48" fmla="*/ 287001 w 1161354"/>
                      <a:gd name="connsiteY48" fmla="*/ 360420 h 93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61354" h="934423">
                        <a:moveTo>
                          <a:pt x="540630" y="6674"/>
                        </a:moveTo>
                        <a:cubicBezTo>
                          <a:pt x="520607" y="4449"/>
                          <a:pt x="500707" y="0"/>
                          <a:pt x="480560" y="0"/>
                        </a:cubicBezTo>
                        <a:cubicBezTo>
                          <a:pt x="455986" y="0"/>
                          <a:pt x="431468" y="3199"/>
                          <a:pt x="407141" y="6674"/>
                        </a:cubicBezTo>
                        <a:cubicBezTo>
                          <a:pt x="400176" y="7669"/>
                          <a:pt x="393883" y="11416"/>
                          <a:pt x="387118" y="13349"/>
                        </a:cubicBezTo>
                        <a:cubicBezTo>
                          <a:pt x="322116" y="31921"/>
                          <a:pt x="379073" y="4233"/>
                          <a:pt x="260303" y="66744"/>
                        </a:cubicBezTo>
                        <a:cubicBezTo>
                          <a:pt x="250459" y="71925"/>
                          <a:pt x="243038" y="80872"/>
                          <a:pt x="233605" y="86768"/>
                        </a:cubicBezTo>
                        <a:cubicBezTo>
                          <a:pt x="176209" y="122642"/>
                          <a:pt x="239930" y="66117"/>
                          <a:pt x="160186" y="140163"/>
                        </a:cubicBezTo>
                        <a:cubicBezTo>
                          <a:pt x="144046" y="155149"/>
                          <a:pt x="124796" y="167998"/>
                          <a:pt x="113465" y="186884"/>
                        </a:cubicBezTo>
                        <a:cubicBezTo>
                          <a:pt x="106791" y="198008"/>
                          <a:pt x="100638" y="209463"/>
                          <a:pt x="93442" y="220257"/>
                        </a:cubicBezTo>
                        <a:cubicBezTo>
                          <a:pt x="75838" y="246664"/>
                          <a:pt x="67245" y="249858"/>
                          <a:pt x="53395" y="280327"/>
                        </a:cubicBezTo>
                        <a:cubicBezTo>
                          <a:pt x="47572" y="293137"/>
                          <a:pt x="44855" y="307150"/>
                          <a:pt x="40046" y="320374"/>
                        </a:cubicBezTo>
                        <a:cubicBezTo>
                          <a:pt x="35952" y="331634"/>
                          <a:pt x="30791" y="342486"/>
                          <a:pt x="26697" y="353746"/>
                        </a:cubicBezTo>
                        <a:cubicBezTo>
                          <a:pt x="21888" y="366970"/>
                          <a:pt x="16401" y="380057"/>
                          <a:pt x="13349" y="393793"/>
                        </a:cubicBezTo>
                        <a:cubicBezTo>
                          <a:pt x="7478" y="420214"/>
                          <a:pt x="0" y="473886"/>
                          <a:pt x="0" y="473886"/>
                        </a:cubicBezTo>
                        <a:cubicBezTo>
                          <a:pt x="631" y="489021"/>
                          <a:pt x="-2425" y="614866"/>
                          <a:pt x="13349" y="667445"/>
                        </a:cubicBezTo>
                        <a:cubicBezTo>
                          <a:pt x="21060" y="693150"/>
                          <a:pt x="31853" y="711888"/>
                          <a:pt x="46721" y="734190"/>
                        </a:cubicBezTo>
                        <a:cubicBezTo>
                          <a:pt x="52891" y="743446"/>
                          <a:pt x="59227" y="752687"/>
                          <a:pt x="66744" y="760887"/>
                        </a:cubicBezTo>
                        <a:cubicBezTo>
                          <a:pt x="83753" y="779442"/>
                          <a:pt x="98556" y="801333"/>
                          <a:pt x="120140" y="814283"/>
                        </a:cubicBezTo>
                        <a:cubicBezTo>
                          <a:pt x="203721" y="864431"/>
                          <a:pt x="98868" y="802680"/>
                          <a:pt x="193559" y="854330"/>
                        </a:cubicBezTo>
                        <a:cubicBezTo>
                          <a:pt x="242538" y="881046"/>
                          <a:pt x="210783" y="870843"/>
                          <a:pt x="266978" y="887702"/>
                        </a:cubicBezTo>
                        <a:cubicBezTo>
                          <a:pt x="298006" y="897010"/>
                          <a:pt x="329273" y="905501"/>
                          <a:pt x="360420" y="914400"/>
                        </a:cubicBezTo>
                        <a:cubicBezTo>
                          <a:pt x="375994" y="918850"/>
                          <a:pt x="390985" y="926595"/>
                          <a:pt x="407141" y="927749"/>
                        </a:cubicBezTo>
                        <a:lnTo>
                          <a:pt x="500584" y="934423"/>
                        </a:lnTo>
                        <a:cubicBezTo>
                          <a:pt x="549530" y="932198"/>
                          <a:pt x="598542" y="931120"/>
                          <a:pt x="647422" y="927749"/>
                        </a:cubicBezTo>
                        <a:cubicBezTo>
                          <a:pt x="662061" y="926739"/>
                          <a:pt x="717747" y="917140"/>
                          <a:pt x="734189" y="914400"/>
                        </a:cubicBezTo>
                        <a:cubicBezTo>
                          <a:pt x="756437" y="905501"/>
                          <a:pt x="778909" y="897141"/>
                          <a:pt x="800934" y="887702"/>
                        </a:cubicBezTo>
                        <a:cubicBezTo>
                          <a:pt x="810079" y="883783"/>
                          <a:pt x="818540" y="878394"/>
                          <a:pt x="827632" y="874353"/>
                        </a:cubicBezTo>
                        <a:cubicBezTo>
                          <a:pt x="838580" y="869487"/>
                          <a:pt x="850531" y="866822"/>
                          <a:pt x="861004" y="861004"/>
                        </a:cubicBezTo>
                        <a:cubicBezTo>
                          <a:pt x="870728" y="855602"/>
                          <a:pt x="878269" y="846877"/>
                          <a:pt x="887702" y="840981"/>
                        </a:cubicBezTo>
                        <a:cubicBezTo>
                          <a:pt x="896139" y="835708"/>
                          <a:pt x="906219" y="833295"/>
                          <a:pt x="914400" y="827632"/>
                        </a:cubicBezTo>
                        <a:cubicBezTo>
                          <a:pt x="935256" y="813193"/>
                          <a:pt x="952718" y="793962"/>
                          <a:pt x="974470" y="780911"/>
                        </a:cubicBezTo>
                        <a:cubicBezTo>
                          <a:pt x="1008393" y="760556"/>
                          <a:pt x="1039478" y="745574"/>
                          <a:pt x="1061238" y="707492"/>
                        </a:cubicBezTo>
                        <a:cubicBezTo>
                          <a:pt x="1091915" y="653806"/>
                          <a:pt x="1077986" y="675695"/>
                          <a:pt x="1101284" y="640747"/>
                        </a:cubicBezTo>
                        <a:cubicBezTo>
                          <a:pt x="1123698" y="551097"/>
                          <a:pt x="1087791" y="689605"/>
                          <a:pt x="1121308" y="580677"/>
                        </a:cubicBezTo>
                        <a:cubicBezTo>
                          <a:pt x="1132084" y="545657"/>
                          <a:pt x="1141047" y="495326"/>
                          <a:pt x="1148005" y="460537"/>
                        </a:cubicBezTo>
                        <a:cubicBezTo>
                          <a:pt x="1157339" y="413864"/>
                          <a:pt x="1152809" y="438392"/>
                          <a:pt x="1161354" y="387118"/>
                        </a:cubicBezTo>
                        <a:cubicBezTo>
                          <a:pt x="1159129" y="364870"/>
                          <a:pt x="1159065" y="342299"/>
                          <a:pt x="1154680" y="320374"/>
                        </a:cubicBezTo>
                        <a:cubicBezTo>
                          <a:pt x="1148934" y="291641"/>
                          <a:pt x="1110166" y="235060"/>
                          <a:pt x="1101284" y="220257"/>
                        </a:cubicBezTo>
                        <a:cubicBezTo>
                          <a:pt x="1073256" y="173543"/>
                          <a:pt x="1049325" y="127533"/>
                          <a:pt x="994493" y="100117"/>
                        </a:cubicBezTo>
                        <a:cubicBezTo>
                          <a:pt x="967795" y="86768"/>
                          <a:pt x="941910" y="71653"/>
                          <a:pt x="914400" y="60070"/>
                        </a:cubicBezTo>
                        <a:cubicBezTo>
                          <a:pt x="857225" y="35996"/>
                          <a:pt x="760348" y="37388"/>
                          <a:pt x="714166" y="33372"/>
                        </a:cubicBezTo>
                        <a:lnTo>
                          <a:pt x="513932" y="46721"/>
                        </a:lnTo>
                        <a:cubicBezTo>
                          <a:pt x="500446" y="47845"/>
                          <a:pt x="486803" y="49359"/>
                          <a:pt x="473886" y="53395"/>
                        </a:cubicBezTo>
                        <a:cubicBezTo>
                          <a:pt x="451015" y="60542"/>
                          <a:pt x="429389" y="71194"/>
                          <a:pt x="407141" y="80093"/>
                        </a:cubicBezTo>
                        <a:cubicBezTo>
                          <a:pt x="396017" y="84543"/>
                          <a:pt x="383125" y="85958"/>
                          <a:pt x="373769" y="93442"/>
                        </a:cubicBezTo>
                        <a:lnTo>
                          <a:pt x="307024" y="146838"/>
                        </a:lnTo>
                        <a:cubicBezTo>
                          <a:pt x="295900" y="171311"/>
                          <a:pt x="277325" y="193627"/>
                          <a:pt x="273652" y="220257"/>
                        </a:cubicBezTo>
                        <a:cubicBezTo>
                          <a:pt x="268172" y="259989"/>
                          <a:pt x="276524" y="300469"/>
                          <a:pt x="280327" y="340397"/>
                        </a:cubicBezTo>
                        <a:cubicBezTo>
                          <a:pt x="280994" y="347401"/>
                          <a:pt x="287001" y="360420"/>
                          <a:pt x="287001" y="36042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7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568D7-9D48-E23F-2947-47EB33886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EBE7-3A77-5C8E-6359-0BA67433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Fira Sans SemiBold"/>
              </a:rPr>
              <a:t>Register </a:t>
            </a:r>
            <a:r>
              <a:rPr lang="en-US" err="1">
                <a:latin typeface="Fira Sans SemiBold"/>
              </a:rPr>
              <a:t>Toegangsbeleid</a:t>
            </a:r>
            <a:endParaRPr lang="en-US" sz="4000">
              <a:latin typeface="Fira Sans SemiBol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1721AA-A89F-35C7-BA0A-339C32A4A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117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Fira Sans"/>
              </a:rPr>
              <a:t>Een </a:t>
            </a:r>
            <a:r>
              <a:rPr lang="en-US" err="1">
                <a:latin typeface="Fira Sans"/>
              </a:rPr>
              <a:t>standaard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het </a:t>
            </a:r>
            <a:r>
              <a:rPr lang="en-US" err="1">
                <a:latin typeface="Fira Sans"/>
              </a:rPr>
              <a:t>verlenen</a:t>
            </a:r>
            <a:r>
              <a:rPr lang="en-US">
                <a:latin typeface="Fira Sans"/>
              </a:rPr>
              <a:t> van </a:t>
            </a:r>
            <a:r>
              <a:rPr lang="en-US" err="1">
                <a:latin typeface="Fira Sans"/>
              </a:rPr>
              <a:t>inzicht</a:t>
            </a:r>
            <a:r>
              <a:rPr lang="en-US">
                <a:latin typeface="Fira Sans"/>
              </a:rPr>
              <a:t> in </a:t>
            </a:r>
            <a:r>
              <a:rPr lang="en-US" err="1">
                <a:latin typeface="Fira Sans"/>
              </a:rPr>
              <a:t>toegangsbeleid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binnen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tussen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organisatie</a:t>
            </a:r>
            <a:r>
              <a:rPr lang="en-US">
                <a:latin typeface="Fira Sans"/>
              </a:rPr>
              <a:t> in </a:t>
            </a:r>
            <a:r>
              <a:rPr lang="en-US" err="1">
                <a:latin typeface="Fira Sans"/>
              </a:rPr>
              <a:t>stelsels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zoals</a:t>
            </a:r>
            <a:r>
              <a:rPr lang="en-US">
                <a:latin typeface="Fira Sans"/>
              </a:rPr>
              <a:t> het </a:t>
            </a:r>
            <a:r>
              <a:rPr lang="en-US" err="1">
                <a:latin typeface="Fira Sans"/>
              </a:rPr>
              <a:t>Federatief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Datastelsel</a:t>
            </a:r>
            <a:r>
              <a:rPr lang="en-US">
                <a:latin typeface="Fira Sans"/>
              </a:rPr>
              <a:t>.</a:t>
            </a:r>
          </a:p>
          <a:p>
            <a:pPr marL="0" indent="0">
              <a:buNone/>
            </a:pPr>
            <a:r>
              <a:rPr lang="en-US" err="1">
                <a:latin typeface="Fira Sans"/>
              </a:rPr>
              <a:t>Dit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gebeurt</a:t>
            </a:r>
            <a:r>
              <a:rPr lang="en-US">
                <a:latin typeface="Fira Sans"/>
              </a:rPr>
              <a:t> op basis van </a:t>
            </a:r>
            <a:r>
              <a:rPr lang="en-US" err="1">
                <a:latin typeface="Fira Sans"/>
              </a:rPr>
              <a:t>aannames</a:t>
            </a:r>
            <a:r>
              <a:rPr lang="en-US">
                <a:latin typeface="Fira Sans"/>
              </a:rPr>
              <a:t> die </a:t>
            </a:r>
            <a:r>
              <a:rPr lang="en-US" err="1">
                <a:latin typeface="Fira Sans"/>
              </a:rPr>
              <a:t>binnen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federatieve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datastelsels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afgedwongen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kunnen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worden</a:t>
            </a:r>
            <a:r>
              <a:rPr lang="en-US">
                <a:latin typeface="Fira Sans"/>
              </a:rPr>
              <a:t>; </a:t>
            </a:r>
            <a:r>
              <a:rPr lang="en-US" err="1">
                <a:latin typeface="Fira Sans"/>
              </a:rPr>
              <a:t>zoals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verwijzingen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naar</a:t>
            </a:r>
            <a:r>
              <a:rPr lang="en-US">
                <a:latin typeface="Fira Sans"/>
              </a:rPr>
              <a:t> Register van </a:t>
            </a:r>
            <a:r>
              <a:rPr lang="en-US" err="1">
                <a:latin typeface="Fira Sans"/>
              </a:rPr>
              <a:t>Verwerkingsactiviteiten</a:t>
            </a:r>
            <a:endParaRPr lang="en-US">
              <a:latin typeface="Fira San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379B42-4B7C-286F-A089-F1850DE45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Vrije vorm 9">
            <a:extLst>
              <a:ext uri="{FF2B5EF4-FFF2-40B4-BE49-F238E27FC236}">
                <a16:creationId xmlns:a16="http://schemas.microsoft.com/office/drawing/2014/main" id="{D0806B5E-F77F-61D7-D87B-166484ED9C2E}"/>
              </a:ext>
            </a:extLst>
          </p:cNvPr>
          <p:cNvSpPr/>
          <p:nvPr/>
        </p:nvSpPr>
        <p:spPr>
          <a:xfrm rot="1664537">
            <a:off x="9197843" y="4311450"/>
            <a:ext cx="1688790" cy="1099931"/>
          </a:xfrm>
          <a:custGeom>
            <a:avLst/>
            <a:gdLst>
              <a:gd name="connsiteX0" fmla="*/ 705943 w 1688790"/>
              <a:gd name="connsiteY0" fmla="*/ 62367 h 1099931"/>
              <a:gd name="connsiteX1" fmla="*/ 662502 w 1688790"/>
              <a:gd name="connsiteY1" fmla="*/ 22679 h 1099931"/>
              <a:gd name="connsiteX2" fmla="*/ 629922 w 1688790"/>
              <a:gd name="connsiteY2" fmla="*/ 11339 h 1099931"/>
              <a:gd name="connsiteX3" fmla="*/ 559331 w 1688790"/>
              <a:gd name="connsiteY3" fmla="*/ 0 h 1099931"/>
              <a:gd name="connsiteX4" fmla="*/ 418148 w 1688790"/>
              <a:gd name="connsiteY4" fmla="*/ 11339 h 1099931"/>
              <a:gd name="connsiteX5" fmla="*/ 228095 w 1688790"/>
              <a:gd name="connsiteY5" fmla="*/ 96385 h 1099931"/>
              <a:gd name="connsiteX6" fmla="*/ 200945 w 1688790"/>
              <a:gd name="connsiteY6" fmla="*/ 113394 h 1099931"/>
              <a:gd name="connsiteX7" fmla="*/ 162934 w 1688790"/>
              <a:gd name="connsiteY7" fmla="*/ 158753 h 1099931"/>
              <a:gd name="connsiteX8" fmla="*/ 141214 w 1688790"/>
              <a:gd name="connsiteY8" fmla="*/ 181432 h 1099931"/>
              <a:gd name="connsiteX9" fmla="*/ 108633 w 1688790"/>
              <a:gd name="connsiteY9" fmla="*/ 238129 h 1099931"/>
              <a:gd name="connsiteX10" fmla="*/ 86912 w 1688790"/>
              <a:gd name="connsiteY10" fmla="*/ 266477 h 1099931"/>
              <a:gd name="connsiteX11" fmla="*/ 59762 w 1688790"/>
              <a:gd name="connsiteY11" fmla="*/ 340184 h 1099931"/>
              <a:gd name="connsiteX12" fmla="*/ 43472 w 1688790"/>
              <a:gd name="connsiteY12" fmla="*/ 379873 h 1099931"/>
              <a:gd name="connsiteX13" fmla="*/ 32612 w 1688790"/>
              <a:gd name="connsiteY13" fmla="*/ 425231 h 1099931"/>
              <a:gd name="connsiteX14" fmla="*/ 10891 w 1688790"/>
              <a:gd name="connsiteY14" fmla="*/ 504607 h 1099931"/>
              <a:gd name="connsiteX15" fmla="*/ 31 w 1688790"/>
              <a:gd name="connsiteY15" fmla="*/ 589653 h 1099931"/>
              <a:gd name="connsiteX16" fmla="*/ 5462 w 1688790"/>
              <a:gd name="connsiteY16" fmla="*/ 742736 h 1099931"/>
              <a:gd name="connsiteX17" fmla="*/ 27181 w 1688790"/>
              <a:gd name="connsiteY17" fmla="*/ 810773 h 1099931"/>
              <a:gd name="connsiteX18" fmla="*/ 86912 w 1688790"/>
              <a:gd name="connsiteY18" fmla="*/ 912829 h 1099931"/>
              <a:gd name="connsiteX19" fmla="*/ 141214 w 1688790"/>
              <a:gd name="connsiteY19" fmla="*/ 969527 h 1099931"/>
              <a:gd name="connsiteX20" fmla="*/ 173795 w 1688790"/>
              <a:gd name="connsiteY20" fmla="*/ 997875 h 1099931"/>
              <a:gd name="connsiteX21" fmla="*/ 298686 w 1688790"/>
              <a:gd name="connsiteY21" fmla="*/ 1054572 h 1099931"/>
              <a:gd name="connsiteX22" fmla="*/ 401858 w 1688790"/>
              <a:gd name="connsiteY22" fmla="*/ 1082922 h 1099931"/>
              <a:gd name="connsiteX23" fmla="*/ 510460 w 1688790"/>
              <a:gd name="connsiteY23" fmla="*/ 1094261 h 1099931"/>
              <a:gd name="connsiteX24" fmla="*/ 570191 w 1688790"/>
              <a:gd name="connsiteY24" fmla="*/ 1099931 h 1099931"/>
              <a:gd name="connsiteX25" fmla="*/ 803685 w 1688790"/>
              <a:gd name="connsiteY25" fmla="*/ 1094261 h 1099931"/>
              <a:gd name="connsiteX26" fmla="*/ 917717 w 1688790"/>
              <a:gd name="connsiteY26" fmla="*/ 1071582 h 1099931"/>
              <a:gd name="connsiteX27" fmla="*/ 1091479 w 1688790"/>
              <a:gd name="connsiteY27" fmla="*/ 1026224 h 1099931"/>
              <a:gd name="connsiteX28" fmla="*/ 1205512 w 1688790"/>
              <a:gd name="connsiteY28" fmla="*/ 975196 h 1099931"/>
              <a:gd name="connsiteX29" fmla="*/ 1362984 w 1688790"/>
              <a:gd name="connsiteY29" fmla="*/ 890150 h 1099931"/>
              <a:gd name="connsiteX30" fmla="*/ 1411855 w 1688790"/>
              <a:gd name="connsiteY30" fmla="*/ 850462 h 1099931"/>
              <a:gd name="connsiteX31" fmla="*/ 1504166 w 1688790"/>
              <a:gd name="connsiteY31" fmla="*/ 776755 h 1099931"/>
              <a:gd name="connsiteX32" fmla="*/ 1580188 w 1688790"/>
              <a:gd name="connsiteY32" fmla="*/ 697379 h 1099931"/>
              <a:gd name="connsiteX33" fmla="*/ 1672500 w 1688790"/>
              <a:gd name="connsiteY33" fmla="*/ 515946 h 1099931"/>
              <a:gd name="connsiteX34" fmla="*/ 1688790 w 1688790"/>
              <a:gd name="connsiteY34" fmla="*/ 419561 h 1099931"/>
              <a:gd name="connsiteX35" fmla="*/ 1667069 w 1688790"/>
              <a:gd name="connsiteY35" fmla="*/ 277817 h 1099931"/>
              <a:gd name="connsiteX36" fmla="*/ 1618198 w 1688790"/>
              <a:gd name="connsiteY36" fmla="*/ 192771 h 1099931"/>
              <a:gd name="connsiteX37" fmla="*/ 1580188 w 1688790"/>
              <a:gd name="connsiteY37" fmla="*/ 153082 h 1099931"/>
              <a:gd name="connsiteX38" fmla="*/ 1493306 w 1688790"/>
              <a:gd name="connsiteY38" fmla="*/ 96385 h 1099931"/>
              <a:gd name="connsiteX39" fmla="*/ 1314113 w 1688790"/>
              <a:gd name="connsiteY39" fmla="*/ 39688 h 1099931"/>
              <a:gd name="connsiteX40" fmla="*/ 1248952 w 1688790"/>
              <a:gd name="connsiteY40" fmla="*/ 34018 h 1099931"/>
              <a:gd name="connsiteX41" fmla="*/ 1118630 w 1688790"/>
              <a:gd name="connsiteY41" fmla="*/ 28348 h 1099931"/>
              <a:gd name="connsiteX42" fmla="*/ 868846 w 1688790"/>
              <a:gd name="connsiteY42" fmla="*/ 79377 h 1099931"/>
              <a:gd name="connsiteX43" fmla="*/ 689653 w 1688790"/>
              <a:gd name="connsiteY43" fmla="*/ 147413 h 1099931"/>
              <a:gd name="connsiteX44" fmla="*/ 515890 w 1688790"/>
              <a:gd name="connsiteY44" fmla="*/ 243799 h 1099931"/>
              <a:gd name="connsiteX45" fmla="*/ 374707 w 1688790"/>
              <a:gd name="connsiteY45" fmla="*/ 345854 h 1099931"/>
              <a:gd name="connsiteX46" fmla="*/ 276966 w 1688790"/>
              <a:gd name="connsiteY46" fmla="*/ 447910 h 109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88790" h="1099931" extrusionOk="0">
                <a:moveTo>
                  <a:pt x="705943" y="62367"/>
                </a:moveTo>
                <a:cubicBezTo>
                  <a:pt x="687899" y="46939"/>
                  <a:pt x="674340" y="35174"/>
                  <a:pt x="662502" y="22679"/>
                </a:cubicBezTo>
                <a:cubicBezTo>
                  <a:pt x="654200" y="16494"/>
                  <a:pt x="639605" y="14814"/>
                  <a:pt x="629922" y="11339"/>
                </a:cubicBezTo>
                <a:cubicBezTo>
                  <a:pt x="600982" y="3926"/>
                  <a:pt x="593621" y="4646"/>
                  <a:pt x="559331" y="0"/>
                </a:cubicBezTo>
                <a:cubicBezTo>
                  <a:pt x="501241" y="-2254"/>
                  <a:pt x="476470" y="6942"/>
                  <a:pt x="418148" y="11339"/>
                </a:cubicBezTo>
                <a:cubicBezTo>
                  <a:pt x="296897" y="38554"/>
                  <a:pt x="304446" y="44233"/>
                  <a:pt x="228095" y="96385"/>
                </a:cubicBezTo>
                <a:cubicBezTo>
                  <a:pt x="217684" y="102109"/>
                  <a:pt x="207275" y="107313"/>
                  <a:pt x="200945" y="113394"/>
                </a:cubicBezTo>
                <a:cubicBezTo>
                  <a:pt x="186253" y="122124"/>
                  <a:pt x="173485" y="147349"/>
                  <a:pt x="162934" y="158753"/>
                </a:cubicBezTo>
                <a:cubicBezTo>
                  <a:pt x="158060" y="167778"/>
                  <a:pt x="148335" y="173013"/>
                  <a:pt x="141214" y="181432"/>
                </a:cubicBezTo>
                <a:cubicBezTo>
                  <a:pt x="127673" y="199161"/>
                  <a:pt x="123070" y="221942"/>
                  <a:pt x="108633" y="238129"/>
                </a:cubicBezTo>
                <a:cubicBezTo>
                  <a:pt x="102610" y="249389"/>
                  <a:pt x="92976" y="258349"/>
                  <a:pt x="86912" y="266477"/>
                </a:cubicBezTo>
                <a:cubicBezTo>
                  <a:pt x="75438" y="297210"/>
                  <a:pt x="72498" y="316317"/>
                  <a:pt x="59762" y="340184"/>
                </a:cubicBezTo>
                <a:cubicBezTo>
                  <a:pt x="55201" y="353280"/>
                  <a:pt x="48122" y="364851"/>
                  <a:pt x="43472" y="379873"/>
                </a:cubicBezTo>
                <a:cubicBezTo>
                  <a:pt x="37479" y="394867"/>
                  <a:pt x="34187" y="408572"/>
                  <a:pt x="32612" y="425231"/>
                </a:cubicBezTo>
                <a:cubicBezTo>
                  <a:pt x="25677" y="451778"/>
                  <a:pt x="10891" y="504606"/>
                  <a:pt x="10891" y="504607"/>
                </a:cubicBezTo>
                <a:cubicBezTo>
                  <a:pt x="9640" y="513225"/>
                  <a:pt x="-243" y="582495"/>
                  <a:pt x="31" y="589653"/>
                </a:cubicBezTo>
                <a:cubicBezTo>
                  <a:pt x="-6639" y="652642"/>
                  <a:pt x="2312" y="694368"/>
                  <a:pt x="5462" y="742736"/>
                </a:cubicBezTo>
                <a:cubicBezTo>
                  <a:pt x="8290" y="768453"/>
                  <a:pt x="22526" y="786079"/>
                  <a:pt x="27181" y="810773"/>
                </a:cubicBezTo>
                <a:cubicBezTo>
                  <a:pt x="38736" y="852328"/>
                  <a:pt x="54464" y="887028"/>
                  <a:pt x="86912" y="912829"/>
                </a:cubicBezTo>
                <a:cubicBezTo>
                  <a:pt x="107459" y="936571"/>
                  <a:pt x="118372" y="953445"/>
                  <a:pt x="141214" y="969527"/>
                </a:cubicBezTo>
                <a:cubicBezTo>
                  <a:pt x="151875" y="977633"/>
                  <a:pt x="159426" y="989318"/>
                  <a:pt x="173795" y="997875"/>
                </a:cubicBezTo>
                <a:cubicBezTo>
                  <a:pt x="220363" y="1032566"/>
                  <a:pt x="251475" y="1040935"/>
                  <a:pt x="298686" y="1054572"/>
                </a:cubicBezTo>
                <a:cubicBezTo>
                  <a:pt x="334679" y="1075535"/>
                  <a:pt x="356131" y="1071919"/>
                  <a:pt x="401858" y="1082922"/>
                </a:cubicBezTo>
                <a:cubicBezTo>
                  <a:pt x="442726" y="1089448"/>
                  <a:pt x="473840" y="1082129"/>
                  <a:pt x="510460" y="1094261"/>
                </a:cubicBezTo>
                <a:cubicBezTo>
                  <a:pt x="525964" y="1092048"/>
                  <a:pt x="552945" y="1099772"/>
                  <a:pt x="570191" y="1099931"/>
                </a:cubicBezTo>
                <a:cubicBezTo>
                  <a:pt x="643697" y="1096559"/>
                  <a:pt x="711804" y="1115032"/>
                  <a:pt x="803685" y="1094261"/>
                </a:cubicBezTo>
                <a:cubicBezTo>
                  <a:pt x="839288" y="1097477"/>
                  <a:pt x="886934" y="1070371"/>
                  <a:pt x="917717" y="1071582"/>
                </a:cubicBezTo>
                <a:cubicBezTo>
                  <a:pt x="991064" y="1067146"/>
                  <a:pt x="1034853" y="1048031"/>
                  <a:pt x="1091479" y="1026224"/>
                </a:cubicBezTo>
                <a:cubicBezTo>
                  <a:pt x="1141876" y="1005684"/>
                  <a:pt x="1155846" y="997518"/>
                  <a:pt x="1205512" y="975196"/>
                </a:cubicBezTo>
                <a:cubicBezTo>
                  <a:pt x="1199564" y="973399"/>
                  <a:pt x="1338684" y="910647"/>
                  <a:pt x="1362984" y="890150"/>
                </a:cubicBezTo>
                <a:cubicBezTo>
                  <a:pt x="1384298" y="877101"/>
                  <a:pt x="1394690" y="866094"/>
                  <a:pt x="1411855" y="850462"/>
                </a:cubicBezTo>
                <a:cubicBezTo>
                  <a:pt x="1473712" y="809685"/>
                  <a:pt x="1457153" y="831368"/>
                  <a:pt x="1504166" y="776755"/>
                </a:cubicBezTo>
                <a:cubicBezTo>
                  <a:pt x="1528295" y="752077"/>
                  <a:pt x="1559471" y="726532"/>
                  <a:pt x="1580188" y="697379"/>
                </a:cubicBezTo>
                <a:cubicBezTo>
                  <a:pt x="1598305" y="639976"/>
                  <a:pt x="1656272" y="586956"/>
                  <a:pt x="1672500" y="515946"/>
                </a:cubicBezTo>
                <a:cubicBezTo>
                  <a:pt x="1682807" y="480024"/>
                  <a:pt x="1686233" y="462869"/>
                  <a:pt x="1688790" y="419561"/>
                </a:cubicBezTo>
                <a:cubicBezTo>
                  <a:pt x="1687646" y="386349"/>
                  <a:pt x="1683093" y="319092"/>
                  <a:pt x="1667069" y="277817"/>
                </a:cubicBezTo>
                <a:cubicBezTo>
                  <a:pt x="1658137" y="253736"/>
                  <a:pt x="1641601" y="217460"/>
                  <a:pt x="1618198" y="192771"/>
                </a:cubicBezTo>
                <a:cubicBezTo>
                  <a:pt x="1604530" y="178937"/>
                  <a:pt x="1594354" y="165096"/>
                  <a:pt x="1580188" y="153082"/>
                </a:cubicBezTo>
                <a:cubicBezTo>
                  <a:pt x="1554240" y="129335"/>
                  <a:pt x="1523043" y="113613"/>
                  <a:pt x="1493306" y="96385"/>
                </a:cubicBezTo>
                <a:cubicBezTo>
                  <a:pt x="1459018" y="81076"/>
                  <a:pt x="1329971" y="42032"/>
                  <a:pt x="1314113" y="39688"/>
                </a:cubicBezTo>
                <a:cubicBezTo>
                  <a:pt x="1292461" y="36053"/>
                  <a:pt x="1275177" y="36812"/>
                  <a:pt x="1248952" y="34018"/>
                </a:cubicBezTo>
                <a:cubicBezTo>
                  <a:pt x="1202007" y="24488"/>
                  <a:pt x="1173206" y="28117"/>
                  <a:pt x="1118630" y="28348"/>
                </a:cubicBezTo>
                <a:cubicBezTo>
                  <a:pt x="1045094" y="22516"/>
                  <a:pt x="933108" y="50185"/>
                  <a:pt x="868846" y="79377"/>
                </a:cubicBezTo>
                <a:cubicBezTo>
                  <a:pt x="808792" y="87780"/>
                  <a:pt x="749876" y="124936"/>
                  <a:pt x="689653" y="147413"/>
                </a:cubicBezTo>
                <a:cubicBezTo>
                  <a:pt x="608875" y="192971"/>
                  <a:pt x="574856" y="201864"/>
                  <a:pt x="515890" y="243799"/>
                </a:cubicBezTo>
                <a:cubicBezTo>
                  <a:pt x="511290" y="249894"/>
                  <a:pt x="399429" y="323567"/>
                  <a:pt x="374707" y="345854"/>
                </a:cubicBezTo>
                <a:cubicBezTo>
                  <a:pt x="340851" y="378486"/>
                  <a:pt x="276966" y="447910"/>
                  <a:pt x="276966" y="447910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10">
            <a:extLst>
              <a:ext uri="{FF2B5EF4-FFF2-40B4-BE49-F238E27FC236}">
                <a16:creationId xmlns:a16="http://schemas.microsoft.com/office/drawing/2014/main" id="{6EC3483A-3863-D279-77F7-5BFD9CD00CF8}"/>
              </a:ext>
            </a:extLst>
          </p:cNvPr>
          <p:cNvSpPr/>
          <p:nvPr/>
        </p:nvSpPr>
        <p:spPr>
          <a:xfrm rot="20228381">
            <a:off x="9351479" y="1995104"/>
            <a:ext cx="1553408" cy="1038363"/>
          </a:xfrm>
          <a:custGeom>
            <a:avLst/>
            <a:gdLst>
              <a:gd name="connsiteX0" fmla="*/ 649351 w 1553408"/>
              <a:gd name="connsiteY0" fmla="*/ 58876 h 1038363"/>
              <a:gd name="connsiteX1" fmla="*/ 609392 w 1553408"/>
              <a:gd name="connsiteY1" fmla="*/ 21409 h 1038363"/>
              <a:gd name="connsiteX2" fmla="*/ 579424 w 1553408"/>
              <a:gd name="connsiteY2" fmla="*/ 10704 h 1038363"/>
              <a:gd name="connsiteX3" fmla="*/ 514492 w 1553408"/>
              <a:gd name="connsiteY3" fmla="*/ 0 h 1038363"/>
              <a:gd name="connsiteX4" fmla="*/ 384627 w 1553408"/>
              <a:gd name="connsiteY4" fmla="*/ 10704 h 1038363"/>
              <a:gd name="connsiteX5" fmla="*/ 209810 w 1553408"/>
              <a:gd name="connsiteY5" fmla="*/ 90990 h 1038363"/>
              <a:gd name="connsiteX6" fmla="*/ 184836 w 1553408"/>
              <a:gd name="connsiteY6" fmla="*/ 107047 h 1038363"/>
              <a:gd name="connsiteX7" fmla="*/ 149873 w 1553408"/>
              <a:gd name="connsiteY7" fmla="*/ 149867 h 1038363"/>
              <a:gd name="connsiteX8" fmla="*/ 129893 w 1553408"/>
              <a:gd name="connsiteY8" fmla="*/ 171276 h 1038363"/>
              <a:gd name="connsiteX9" fmla="*/ 99924 w 1553408"/>
              <a:gd name="connsiteY9" fmla="*/ 224800 h 1038363"/>
              <a:gd name="connsiteX10" fmla="*/ 79945 w 1553408"/>
              <a:gd name="connsiteY10" fmla="*/ 251561 h 1038363"/>
              <a:gd name="connsiteX11" fmla="*/ 54971 w 1553408"/>
              <a:gd name="connsiteY11" fmla="*/ 321143 h 1038363"/>
              <a:gd name="connsiteX12" fmla="*/ 39987 w 1553408"/>
              <a:gd name="connsiteY12" fmla="*/ 358610 h 1038363"/>
              <a:gd name="connsiteX13" fmla="*/ 29998 w 1553408"/>
              <a:gd name="connsiteY13" fmla="*/ 401428 h 1038363"/>
              <a:gd name="connsiteX14" fmla="*/ 10018 w 1553408"/>
              <a:gd name="connsiteY14" fmla="*/ 476362 h 1038363"/>
              <a:gd name="connsiteX15" fmla="*/ 29 w 1553408"/>
              <a:gd name="connsiteY15" fmla="*/ 556648 h 1038363"/>
              <a:gd name="connsiteX16" fmla="*/ 5024 w 1553408"/>
              <a:gd name="connsiteY16" fmla="*/ 701162 h 1038363"/>
              <a:gd name="connsiteX17" fmla="*/ 25002 w 1553408"/>
              <a:gd name="connsiteY17" fmla="*/ 765391 h 1038363"/>
              <a:gd name="connsiteX18" fmla="*/ 79945 w 1553408"/>
              <a:gd name="connsiteY18" fmla="*/ 861734 h 1038363"/>
              <a:gd name="connsiteX19" fmla="*/ 129893 w 1553408"/>
              <a:gd name="connsiteY19" fmla="*/ 915258 h 1038363"/>
              <a:gd name="connsiteX20" fmla="*/ 159862 w 1553408"/>
              <a:gd name="connsiteY20" fmla="*/ 942020 h 1038363"/>
              <a:gd name="connsiteX21" fmla="*/ 274742 w 1553408"/>
              <a:gd name="connsiteY21" fmla="*/ 995543 h 1038363"/>
              <a:gd name="connsiteX22" fmla="*/ 369643 w 1553408"/>
              <a:gd name="connsiteY22" fmla="*/ 1022306 h 1038363"/>
              <a:gd name="connsiteX23" fmla="*/ 469539 w 1553408"/>
              <a:gd name="connsiteY23" fmla="*/ 1033010 h 1038363"/>
              <a:gd name="connsiteX24" fmla="*/ 524482 w 1553408"/>
              <a:gd name="connsiteY24" fmla="*/ 1038363 h 1038363"/>
              <a:gd name="connsiteX25" fmla="*/ 739257 w 1553408"/>
              <a:gd name="connsiteY25" fmla="*/ 1033010 h 1038363"/>
              <a:gd name="connsiteX26" fmla="*/ 844148 w 1553408"/>
              <a:gd name="connsiteY26" fmla="*/ 1011601 h 1038363"/>
              <a:gd name="connsiteX27" fmla="*/ 1003981 w 1553408"/>
              <a:gd name="connsiteY27" fmla="*/ 968781 h 1038363"/>
              <a:gd name="connsiteX28" fmla="*/ 1108872 w 1553408"/>
              <a:gd name="connsiteY28" fmla="*/ 920610 h 1038363"/>
              <a:gd name="connsiteX29" fmla="*/ 1253720 w 1553408"/>
              <a:gd name="connsiteY29" fmla="*/ 840324 h 1038363"/>
              <a:gd name="connsiteX30" fmla="*/ 1298673 w 1553408"/>
              <a:gd name="connsiteY30" fmla="*/ 802857 h 1038363"/>
              <a:gd name="connsiteX31" fmla="*/ 1383584 w 1553408"/>
              <a:gd name="connsiteY31" fmla="*/ 733276 h 1038363"/>
              <a:gd name="connsiteX32" fmla="*/ 1453512 w 1553408"/>
              <a:gd name="connsiteY32" fmla="*/ 658343 h 1038363"/>
              <a:gd name="connsiteX33" fmla="*/ 1538423 w 1553408"/>
              <a:gd name="connsiteY33" fmla="*/ 487066 h 1038363"/>
              <a:gd name="connsiteX34" fmla="*/ 1553408 w 1553408"/>
              <a:gd name="connsiteY34" fmla="*/ 396076 h 1038363"/>
              <a:gd name="connsiteX35" fmla="*/ 1533428 w 1553408"/>
              <a:gd name="connsiteY35" fmla="*/ 262266 h 1038363"/>
              <a:gd name="connsiteX36" fmla="*/ 1488475 w 1553408"/>
              <a:gd name="connsiteY36" fmla="*/ 181981 h 1038363"/>
              <a:gd name="connsiteX37" fmla="*/ 1453512 w 1553408"/>
              <a:gd name="connsiteY37" fmla="*/ 144514 h 1038363"/>
              <a:gd name="connsiteX38" fmla="*/ 1373595 w 1553408"/>
              <a:gd name="connsiteY38" fmla="*/ 90990 h 1038363"/>
              <a:gd name="connsiteX39" fmla="*/ 1208767 w 1553408"/>
              <a:gd name="connsiteY39" fmla="*/ 37466 h 1038363"/>
              <a:gd name="connsiteX40" fmla="*/ 1148830 w 1553408"/>
              <a:gd name="connsiteY40" fmla="*/ 32114 h 1038363"/>
              <a:gd name="connsiteX41" fmla="*/ 1028955 w 1553408"/>
              <a:gd name="connsiteY41" fmla="*/ 26761 h 1038363"/>
              <a:gd name="connsiteX42" fmla="*/ 799195 w 1553408"/>
              <a:gd name="connsiteY42" fmla="*/ 74933 h 1038363"/>
              <a:gd name="connsiteX43" fmla="*/ 634367 w 1553408"/>
              <a:gd name="connsiteY43" fmla="*/ 139162 h 1038363"/>
              <a:gd name="connsiteX44" fmla="*/ 474533 w 1553408"/>
              <a:gd name="connsiteY44" fmla="*/ 230153 h 1038363"/>
              <a:gd name="connsiteX45" fmla="*/ 344669 w 1553408"/>
              <a:gd name="connsiteY45" fmla="*/ 326495 h 1038363"/>
              <a:gd name="connsiteX46" fmla="*/ 254763 w 1553408"/>
              <a:gd name="connsiteY46" fmla="*/ 422838 h 10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53408" h="1038363" extrusionOk="0">
                <a:moveTo>
                  <a:pt x="649351" y="58876"/>
                </a:moveTo>
                <a:cubicBezTo>
                  <a:pt x="633486" y="44817"/>
                  <a:pt x="620362" y="33136"/>
                  <a:pt x="609392" y="21409"/>
                </a:cubicBezTo>
                <a:cubicBezTo>
                  <a:pt x="601195" y="15446"/>
                  <a:pt x="586654" y="14038"/>
                  <a:pt x="579424" y="10704"/>
                </a:cubicBezTo>
                <a:cubicBezTo>
                  <a:pt x="552464" y="4009"/>
                  <a:pt x="545784" y="5746"/>
                  <a:pt x="514492" y="0"/>
                </a:cubicBezTo>
                <a:cubicBezTo>
                  <a:pt x="467770" y="1689"/>
                  <a:pt x="428685" y="1832"/>
                  <a:pt x="384627" y="10704"/>
                </a:cubicBezTo>
                <a:cubicBezTo>
                  <a:pt x="273399" y="36428"/>
                  <a:pt x="280743" y="40344"/>
                  <a:pt x="209810" y="90990"/>
                </a:cubicBezTo>
                <a:cubicBezTo>
                  <a:pt x="199102" y="96227"/>
                  <a:pt x="190462" y="101459"/>
                  <a:pt x="184836" y="107047"/>
                </a:cubicBezTo>
                <a:cubicBezTo>
                  <a:pt x="171378" y="115943"/>
                  <a:pt x="159495" y="139133"/>
                  <a:pt x="149873" y="149867"/>
                </a:cubicBezTo>
                <a:cubicBezTo>
                  <a:pt x="144668" y="157956"/>
                  <a:pt x="135845" y="163179"/>
                  <a:pt x="129893" y="171276"/>
                </a:cubicBezTo>
                <a:cubicBezTo>
                  <a:pt x="117143" y="187970"/>
                  <a:pt x="115389" y="211281"/>
                  <a:pt x="99924" y="224800"/>
                </a:cubicBezTo>
                <a:cubicBezTo>
                  <a:pt x="94552" y="235636"/>
                  <a:pt x="85367" y="242212"/>
                  <a:pt x="79945" y="251561"/>
                </a:cubicBezTo>
                <a:cubicBezTo>
                  <a:pt x="67567" y="277651"/>
                  <a:pt x="66738" y="298594"/>
                  <a:pt x="54971" y="321143"/>
                </a:cubicBezTo>
                <a:cubicBezTo>
                  <a:pt x="53344" y="331265"/>
                  <a:pt x="44454" y="343570"/>
                  <a:pt x="39987" y="358610"/>
                </a:cubicBezTo>
                <a:cubicBezTo>
                  <a:pt x="34008" y="372836"/>
                  <a:pt x="30905" y="385367"/>
                  <a:pt x="29998" y="401428"/>
                </a:cubicBezTo>
                <a:cubicBezTo>
                  <a:pt x="23618" y="426490"/>
                  <a:pt x="10018" y="476361"/>
                  <a:pt x="10018" y="476362"/>
                </a:cubicBezTo>
                <a:cubicBezTo>
                  <a:pt x="8842" y="484868"/>
                  <a:pt x="-267" y="549912"/>
                  <a:pt x="29" y="556648"/>
                </a:cubicBezTo>
                <a:cubicBezTo>
                  <a:pt x="-2674" y="609686"/>
                  <a:pt x="6111" y="658407"/>
                  <a:pt x="5024" y="701162"/>
                </a:cubicBezTo>
                <a:cubicBezTo>
                  <a:pt x="7512" y="728057"/>
                  <a:pt x="17611" y="744004"/>
                  <a:pt x="25002" y="765391"/>
                </a:cubicBezTo>
                <a:cubicBezTo>
                  <a:pt x="35707" y="804316"/>
                  <a:pt x="50579" y="837341"/>
                  <a:pt x="79945" y="861734"/>
                </a:cubicBezTo>
                <a:cubicBezTo>
                  <a:pt x="98135" y="882625"/>
                  <a:pt x="110284" y="899283"/>
                  <a:pt x="129893" y="915258"/>
                </a:cubicBezTo>
                <a:cubicBezTo>
                  <a:pt x="139925" y="921670"/>
                  <a:pt x="146482" y="933936"/>
                  <a:pt x="159862" y="942020"/>
                </a:cubicBezTo>
                <a:cubicBezTo>
                  <a:pt x="203460" y="975270"/>
                  <a:pt x="232055" y="980345"/>
                  <a:pt x="274742" y="995543"/>
                </a:cubicBezTo>
                <a:cubicBezTo>
                  <a:pt x="308193" y="1014492"/>
                  <a:pt x="327248" y="1011602"/>
                  <a:pt x="369643" y="1022306"/>
                </a:cubicBezTo>
                <a:cubicBezTo>
                  <a:pt x="408232" y="1028742"/>
                  <a:pt x="435941" y="1023557"/>
                  <a:pt x="469539" y="1033010"/>
                </a:cubicBezTo>
                <a:cubicBezTo>
                  <a:pt x="485387" y="1032275"/>
                  <a:pt x="504716" y="1037513"/>
                  <a:pt x="524482" y="1038363"/>
                </a:cubicBezTo>
                <a:cubicBezTo>
                  <a:pt x="584844" y="1032732"/>
                  <a:pt x="660233" y="1046712"/>
                  <a:pt x="739257" y="1033010"/>
                </a:cubicBezTo>
                <a:cubicBezTo>
                  <a:pt x="771446" y="1037092"/>
                  <a:pt x="812809" y="1014278"/>
                  <a:pt x="844148" y="1011601"/>
                </a:cubicBezTo>
                <a:cubicBezTo>
                  <a:pt x="909832" y="1005561"/>
                  <a:pt x="948724" y="991412"/>
                  <a:pt x="1003981" y="968781"/>
                </a:cubicBezTo>
                <a:cubicBezTo>
                  <a:pt x="1050002" y="952352"/>
                  <a:pt x="1063215" y="941637"/>
                  <a:pt x="1108872" y="920610"/>
                </a:cubicBezTo>
                <a:cubicBezTo>
                  <a:pt x="1103656" y="918929"/>
                  <a:pt x="1231773" y="859765"/>
                  <a:pt x="1253720" y="840324"/>
                </a:cubicBezTo>
                <a:cubicBezTo>
                  <a:pt x="1274827" y="827634"/>
                  <a:pt x="1282756" y="818424"/>
                  <a:pt x="1298673" y="802857"/>
                </a:cubicBezTo>
                <a:cubicBezTo>
                  <a:pt x="1357001" y="768028"/>
                  <a:pt x="1335877" y="783917"/>
                  <a:pt x="1383584" y="733276"/>
                </a:cubicBezTo>
                <a:cubicBezTo>
                  <a:pt x="1402112" y="712319"/>
                  <a:pt x="1431997" y="682246"/>
                  <a:pt x="1453512" y="658343"/>
                </a:cubicBezTo>
                <a:cubicBezTo>
                  <a:pt x="1478354" y="603122"/>
                  <a:pt x="1528777" y="559575"/>
                  <a:pt x="1538423" y="487066"/>
                </a:cubicBezTo>
                <a:cubicBezTo>
                  <a:pt x="1547507" y="455258"/>
                  <a:pt x="1549885" y="433825"/>
                  <a:pt x="1553408" y="396076"/>
                </a:cubicBezTo>
                <a:cubicBezTo>
                  <a:pt x="1555866" y="366324"/>
                  <a:pt x="1547341" y="300378"/>
                  <a:pt x="1533428" y="262266"/>
                </a:cubicBezTo>
                <a:cubicBezTo>
                  <a:pt x="1525406" y="240122"/>
                  <a:pt x="1507269" y="204089"/>
                  <a:pt x="1488475" y="181981"/>
                </a:cubicBezTo>
                <a:cubicBezTo>
                  <a:pt x="1474472" y="169176"/>
                  <a:pt x="1465912" y="158139"/>
                  <a:pt x="1453512" y="144514"/>
                </a:cubicBezTo>
                <a:cubicBezTo>
                  <a:pt x="1428657" y="123820"/>
                  <a:pt x="1399356" y="109457"/>
                  <a:pt x="1373595" y="90990"/>
                </a:cubicBezTo>
                <a:cubicBezTo>
                  <a:pt x="1342020" y="74773"/>
                  <a:pt x="1225105" y="38129"/>
                  <a:pt x="1208767" y="37466"/>
                </a:cubicBezTo>
                <a:cubicBezTo>
                  <a:pt x="1188769" y="34264"/>
                  <a:pt x="1172506" y="34561"/>
                  <a:pt x="1148830" y="32114"/>
                </a:cubicBezTo>
                <a:cubicBezTo>
                  <a:pt x="1108121" y="28196"/>
                  <a:pt x="1079869" y="26459"/>
                  <a:pt x="1028955" y="26761"/>
                </a:cubicBezTo>
                <a:cubicBezTo>
                  <a:pt x="958185" y="32722"/>
                  <a:pt x="854739" y="41245"/>
                  <a:pt x="799195" y="74933"/>
                </a:cubicBezTo>
                <a:cubicBezTo>
                  <a:pt x="743515" y="87010"/>
                  <a:pt x="691626" y="121745"/>
                  <a:pt x="634367" y="139162"/>
                </a:cubicBezTo>
                <a:cubicBezTo>
                  <a:pt x="559590" y="184014"/>
                  <a:pt x="529248" y="190404"/>
                  <a:pt x="474533" y="230153"/>
                </a:cubicBezTo>
                <a:cubicBezTo>
                  <a:pt x="469644" y="237804"/>
                  <a:pt x="368969" y="308180"/>
                  <a:pt x="344669" y="326495"/>
                </a:cubicBezTo>
                <a:cubicBezTo>
                  <a:pt x="313526" y="357300"/>
                  <a:pt x="254763" y="422838"/>
                  <a:pt x="254763" y="422838"/>
                </a:cubicBezTo>
              </a:path>
            </a:pathLst>
          </a:custGeom>
          <a:noFill/>
          <a:ln w="222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12">
            <a:extLst>
              <a:ext uri="{FF2B5EF4-FFF2-40B4-BE49-F238E27FC236}">
                <a16:creationId xmlns:a16="http://schemas.microsoft.com/office/drawing/2014/main" id="{DB0F5361-1761-1EC5-DA44-6C80FE58CBB0}"/>
              </a:ext>
            </a:extLst>
          </p:cNvPr>
          <p:cNvSpPr/>
          <p:nvPr/>
        </p:nvSpPr>
        <p:spPr>
          <a:xfrm>
            <a:off x="7088269" y="3330552"/>
            <a:ext cx="1161354" cy="934423"/>
          </a:xfrm>
          <a:custGeom>
            <a:avLst/>
            <a:gdLst>
              <a:gd name="connsiteX0" fmla="*/ 540630 w 1161354"/>
              <a:gd name="connsiteY0" fmla="*/ 6674 h 934423"/>
              <a:gd name="connsiteX1" fmla="*/ 480560 w 1161354"/>
              <a:gd name="connsiteY1" fmla="*/ 0 h 934423"/>
              <a:gd name="connsiteX2" fmla="*/ 407141 w 1161354"/>
              <a:gd name="connsiteY2" fmla="*/ 6674 h 934423"/>
              <a:gd name="connsiteX3" fmla="*/ 387118 w 1161354"/>
              <a:gd name="connsiteY3" fmla="*/ 13349 h 934423"/>
              <a:gd name="connsiteX4" fmla="*/ 260303 w 1161354"/>
              <a:gd name="connsiteY4" fmla="*/ 66744 h 934423"/>
              <a:gd name="connsiteX5" fmla="*/ 233605 w 1161354"/>
              <a:gd name="connsiteY5" fmla="*/ 86768 h 934423"/>
              <a:gd name="connsiteX6" fmla="*/ 160186 w 1161354"/>
              <a:gd name="connsiteY6" fmla="*/ 140163 h 934423"/>
              <a:gd name="connsiteX7" fmla="*/ 113465 w 1161354"/>
              <a:gd name="connsiteY7" fmla="*/ 186884 h 934423"/>
              <a:gd name="connsiteX8" fmla="*/ 93442 w 1161354"/>
              <a:gd name="connsiteY8" fmla="*/ 220257 h 934423"/>
              <a:gd name="connsiteX9" fmla="*/ 53395 w 1161354"/>
              <a:gd name="connsiteY9" fmla="*/ 280327 h 934423"/>
              <a:gd name="connsiteX10" fmla="*/ 40046 w 1161354"/>
              <a:gd name="connsiteY10" fmla="*/ 320374 h 934423"/>
              <a:gd name="connsiteX11" fmla="*/ 26697 w 1161354"/>
              <a:gd name="connsiteY11" fmla="*/ 353746 h 934423"/>
              <a:gd name="connsiteX12" fmla="*/ 13349 w 1161354"/>
              <a:gd name="connsiteY12" fmla="*/ 393793 h 934423"/>
              <a:gd name="connsiteX13" fmla="*/ 0 w 1161354"/>
              <a:gd name="connsiteY13" fmla="*/ 473886 h 934423"/>
              <a:gd name="connsiteX14" fmla="*/ 13349 w 1161354"/>
              <a:gd name="connsiteY14" fmla="*/ 667445 h 934423"/>
              <a:gd name="connsiteX15" fmla="*/ 46721 w 1161354"/>
              <a:gd name="connsiteY15" fmla="*/ 734190 h 934423"/>
              <a:gd name="connsiteX16" fmla="*/ 66744 w 1161354"/>
              <a:gd name="connsiteY16" fmla="*/ 760887 h 934423"/>
              <a:gd name="connsiteX17" fmla="*/ 120140 w 1161354"/>
              <a:gd name="connsiteY17" fmla="*/ 814283 h 934423"/>
              <a:gd name="connsiteX18" fmla="*/ 193559 w 1161354"/>
              <a:gd name="connsiteY18" fmla="*/ 854330 h 934423"/>
              <a:gd name="connsiteX19" fmla="*/ 266978 w 1161354"/>
              <a:gd name="connsiteY19" fmla="*/ 887702 h 934423"/>
              <a:gd name="connsiteX20" fmla="*/ 360420 w 1161354"/>
              <a:gd name="connsiteY20" fmla="*/ 914400 h 934423"/>
              <a:gd name="connsiteX21" fmla="*/ 407141 w 1161354"/>
              <a:gd name="connsiteY21" fmla="*/ 927749 h 934423"/>
              <a:gd name="connsiteX22" fmla="*/ 500584 w 1161354"/>
              <a:gd name="connsiteY22" fmla="*/ 934423 h 934423"/>
              <a:gd name="connsiteX23" fmla="*/ 647422 w 1161354"/>
              <a:gd name="connsiteY23" fmla="*/ 927749 h 934423"/>
              <a:gd name="connsiteX24" fmla="*/ 734189 w 1161354"/>
              <a:gd name="connsiteY24" fmla="*/ 914400 h 934423"/>
              <a:gd name="connsiteX25" fmla="*/ 800934 w 1161354"/>
              <a:gd name="connsiteY25" fmla="*/ 887702 h 934423"/>
              <a:gd name="connsiteX26" fmla="*/ 827632 w 1161354"/>
              <a:gd name="connsiteY26" fmla="*/ 874353 h 934423"/>
              <a:gd name="connsiteX27" fmla="*/ 861004 w 1161354"/>
              <a:gd name="connsiteY27" fmla="*/ 861004 h 934423"/>
              <a:gd name="connsiteX28" fmla="*/ 887702 w 1161354"/>
              <a:gd name="connsiteY28" fmla="*/ 840981 h 934423"/>
              <a:gd name="connsiteX29" fmla="*/ 914400 w 1161354"/>
              <a:gd name="connsiteY29" fmla="*/ 827632 h 934423"/>
              <a:gd name="connsiteX30" fmla="*/ 974470 w 1161354"/>
              <a:gd name="connsiteY30" fmla="*/ 780911 h 934423"/>
              <a:gd name="connsiteX31" fmla="*/ 1061238 w 1161354"/>
              <a:gd name="connsiteY31" fmla="*/ 707492 h 934423"/>
              <a:gd name="connsiteX32" fmla="*/ 1101284 w 1161354"/>
              <a:gd name="connsiteY32" fmla="*/ 640747 h 934423"/>
              <a:gd name="connsiteX33" fmla="*/ 1121308 w 1161354"/>
              <a:gd name="connsiteY33" fmla="*/ 580677 h 934423"/>
              <a:gd name="connsiteX34" fmla="*/ 1148005 w 1161354"/>
              <a:gd name="connsiteY34" fmla="*/ 460537 h 934423"/>
              <a:gd name="connsiteX35" fmla="*/ 1161354 w 1161354"/>
              <a:gd name="connsiteY35" fmla="*/ 387118 h 934423"/>
              <a:gd name="connsiteX36" fmla="*/ 1154680 w 1161354"/>
              <a:gd name="connsiteY36" fmla="*/ 320374 h 934423"/>
              <a:gd name="connsiteX37" fmla="*/ 1101284 w 1161354"/>
              <a:gd name="connsiteY37" fmla="*/ 220257 h 934423"/>
              <a:gd name="connsiteX38" fmla="*/ 994493 w 1161354"/>
              <a:gd name="connsiteY38" fmla="*/ 100117 h 934423"/>
              <a:gd name="connsiteX39" fmla="*/ 914400 w 1161354"/>
              <a:gd name="connsiteY39" fmla="*/ 60070 h 934423"/>
              <a:gd name="connsiteX40" fmla="*/ 714166 w 1161354"/>
              <a:gd name="connsiteY40" fmla="*/ 33372 h 934423"/>
              <a:gd name="connsiteX41" fmla="*/ 513932 w 1161354"/>
              <a:gd name="connsiteY41" fmla="*/ 46721 h 934423"/>
              <a:gd name="connsiteX42" fmla="*/ 473886 w 1161354"/>
              <a:gd name="connsiteY42" fmla="*/ 53395 h 934423"/>
              <a:gd name="connsiteX43" fmla="*/ 407141 w 1161354"/>
              <a:gd name="connsiteY43" fmla="*/ 80093 h 934423"/>
              <a:gd name="connsiteX44" fmla="*/ 373769 w 1161354"/>
              <a:gd name="connsiteY44" fmla="*/ 93442 h 934423"/>
              <a:gd name="connsiteX45" fmla="*/ 307024 w 1161354"/>
              <a:gd name="connsiteY45" fmla="*/ 146838 h 934423"/>
              <a:gd name="connsiteX46" fmla="*/ 273652 w 1161354"/>
              <a:gd name="connsiteY46" fmla="*/ 220257 h 934423"/>
              <a:gd name="connsiteX47" fmla="*/ 280327 w 1161354"/>
              <a:gd name="connsiteY47" fmla="*/ 340397 h 934423"/>
              <a:gd name="connsiteX48" fmla="*/ 287001 w 1161354"/>
              <a:gd name="connsiteY48" fmla="*/ 360420 h 9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61354" h="934423" extrusionOk="0">
                <a:moveTo>
                  <a:pt x="540630" y="6674"/>
                </a:moveTo>
                <a:cubicBezTo>
                  <a:pt x="520074" y="4120"/>
                  <a:pt x="500110" y="224"/>
                  <a:pt x="480560" y="0"/>
                </a:cubicBezTo>
                <a:cubicBezTo>
                  <a:pt x="461765" y="1217"/>
                  <a:pt x="429030" y="3277"/>
                  <a:pt x="407141" y="6674"/>
                </a:cubicBezTo>
                <a:cubicBezTo>
                  <a:pt x="399382" y="8445"/>
                  <a:pt x="393747" y="12169"/>
                  <a:pt x="387118" y="13349"/>
                </a:cubicBezTo>
                <a:cubicBezTo>
                  <a:pt x="315093" y="28078"/>
                  <a:pt x="386097" y="7589"/>
                  <a:pt x="260303" y="66744"/>
                </a:cubicBezTo>
                <a:cubicBezTo>
                  <a:pt x="251175" y="72010"/>
                  <a:pt x="244367" y="78137"/>
                  <a:pt x="233605" y="86768"/>
                </a:cubicBezTo>
                <a:cubicBezTo>
                  <a:pt x="153191" y="119117"/>
                  <a:pt x="224864" y="80302"/>
                  <a:pt x="160186" y="140163"/>
                </a:cubicBezTo>
                <a:cubicBezTo>
                  <a:pt x="143680" y="151657"/>
                  <a:pt x="121849" y="172094"/>
                  <a:pt x="113465" y="186884"/>
                </a:cubicBezTo>
                <a:cubicBezTo>
                  <a:pt x="107030" y="198142"/>
                  <a:pt x="104286" y="210340"/>
                  <a:pt x="93442" y="220257"/>
                </a:cubicBezTo>
                <a:cubicBezTo>
                  <a:pt x="73776" y="246331"/>
                  <a:pt x="68228" y="250662"/>
                  <a:pt x="53395" y="280327"/>
                </a:cubicBezTo>
                <a:cubicBezTo>
                  <a:pt x="48626" y="294707"/>
                  <a:pt x="45032" y="308982"/>
                  <a:pt x="40046" y="320374"/>
                </a:cubicBezTo>
                <a:cubicBezTo>
                  <a:pt x="37230" y="333603"/>
                  <a:pt x="32379" y="344431"/>
                  <a:pt x="26697" y="353746"/>
                </a:cubicBezTo>
                <a:cubicBezTo>
                  <a:pt x="23809" y="365288"/>
                  <a:pt x="16673" y="378777"/>
                  <a:pt x="13349" y="393793"/>
                </a:cubicBezTo>
                <a:cubicBezTo>
                  <a:pt x="7478" y="420214"/>
                  <a:pt x="0" y="473886"/>
                  <a:pt x="0" y="473886"/>
                </a:cubicBezTo>
                <a:cubicBezTo>
                  <a:pt x="-8362" y="488383"/>
                  <a:pt x="-6332" y="606902"/>
                  <a:pt x="13349" y="667445"/>
                </a:cubicBezTo>
                <a:cubicBezTo>
                  <a:pt x="21461" y="687725"/>
                  <a:pt x="26645" y="714929"/>
                  <a:pt x="46721" y="734190"/>
                </a:cubicBezTo>
                <a:cubicBezTo>
                  <a:pt x="52235" y="744618"/>
                  <a:pt x="60115" y="753347"/>
                  <a:pt x="66744" y="760887"/>
                </a:cubicBezTo>
                <a:cubicBezTo>
                  <a:pt x="83712" y="780418"/>
                  <a:pt x="99186" y="800959"/>
                  <a:pt x="120140" y="814283"/>
                </a:cubicBezTo>
                <a:cubicBezTo>
                  <a:pt x="189483" y="887034"/>
                  <a:pt x="95874" y="802840"/>
                  <a:pt x="193559" y="854330"/>
                </a:cubicBezTo>
                <a:cubicBezTo>
                  <a:pt x="246015" y="887930"/>
                  <a:pt x="206170" y="873276"/>
                  <a:pt x="266978" y="887702"/>
                </a:cubicBezTo>
                <a:cubicBezTo>
                  <a:pt x="299350" y="889325"/>
                  <a:pt x="324990" y="905259"/>
                  <a:pt x="360420" y="914400"/>
                </a:cubicBezTo>
                <a:cubicBezTo>
                  <a:pt x="377563" y="920201"/>
                  <a:pt x="390396" y="928372"/>
                  <a:pt x="407141" y="927749"/>
                </a:cubicBezTo>
                <a:cubicBezTo>
                  <a:pt x="429082" y="924236"/>
                  <a:pt x="468046" y="932948"/>
                  <a:pt x="500584" y="934423"/>
                </a:cubicBezTo>
                <a:cubicBezTo>
                  <a:pt x="551902" y="940187"/>
                  <a:pt x="599591" y="930811"/>
                  <a:pt x="647422" y="927749"/>
                </a:cubicBezTo>
                <a:cubicBezTo>
                  <a:pt x="664625" y="926177"/>
                  <a:pt x="718952" y="918133"/>
                  <a:pt x="734189" y="914400"/>
                </a:cubicBezTo>
                <a:cubicBezTo>
                  <a:pt x="752130" y="904026"/>
                  <a:pt x="774261" y="901846"/>
                  <a:pt x="800934" y="887702"/>
                </a:cubicBezTo>
                <a:cubicBezTo>
                  <a:pt x="808987" y="886119"/>
                  <a:pt x="820183" y="876432"/>
                  <a:pt x="827632" y="874353"/>
                </a:cubicBezTo>
                <a:cubicBezTo>
                  <a:pt x="839417" y="870263"/>
                  <a:pt x="851220" y="866410"/>
                  <a:pt x="861004" y="861004"/>
                </a:cubicBezTo>
                <a:cubicBezTo>
                  <a:pt x="870360" y="858871"/>
                  <a:pt x="878963" y="843850"/>
                  <a:pt x="887702" y="840981"/>
                </a:cubicBezTo>
                <a:cubicBezTo>
                  <a:pt x="895152" y="835676"/>
                  <a:pt x="908474" y="833940"/>
                  <a:pt x="914400" y="827632"/>
                </a:cubicBezTo>
                <a:cubicBezTo>
                  <a:pt x="939955" y="811949"/>
                  <a:pt x="951716" y="800900"/>
                  <a:pt x="974470" y="780911"/>
                </a:cubicBezTo>
                <a:cubicBezTo>
                  <a:pt x="1009050" y="762292"/>
                  <a:pt x="1042449" y="746163"/>
                  <a:pt x="1061238" y="707492"/>
                </a:cubicBezTo>
                <a:cubicBezTo>
                  <a:pt x="1088256" y="656168"/>
                  <a:pt x="1075379" y="671793"/>
                  <a:pt x="1101284" y="640747"/>
                </a:cubicBezTo>
                <a:cubicBezTo>
                  <a:pt x="1094925" y="554547"/>
                  <a:pt x="1098809" y="701177"/>
                  <a:pt x="1121308" y="580677"/>
                </a:cubicBezTo>
                <a:cubicBezTo>
                  <a:pt x="1130894" y="552088"/>
                  <a:pt x="1142542" y="499169"/>
                  <a:pt x="1148005" y="460537"/>
                </a:cubicBezTo>
                <a:cubicBezTo>
                  <a:pt x="1162021" y="416042"/>
                  <a:pt x="1155862" y="441376"/>
                  <a:pt x="1161354" y="387118"/>
                </a:cubicBezTo>
                <a:cubicBezTo>
                  <a:pt x="1159345" y="365629"/>
                  <a:pt x="1162592" y="343784"/>
                  <a:pt x="1154680" y="320374"/>
                </a:cubicBezTo>
                <a:cubicBezTo>
                  <a:pt x="1147552" y="291896"/>
                  <a:pt x="1108833" y="239942"/>
                  <a:pt x="1101284" y="220257"/>
                </a:cubicBezTo>
                <a:cubicBezTo>
                  <a:pt x="1075155" y="170345"/>
                  <a:pt x="1043659" y="135448"/>
                  <a:pt x="994493" y="100117"/>
                </a:cubicBezTo>
                <a:cubicBezTo>
                  <a:pt x="967891" y="91115"/>
                  <a:pt x="943482" y="70243"/>
                  <a:pt x="914400" y="60070"/>
                </a:cubicBezTo>
                <a:cubicBezTo>
                  <a:pt x="854410" y="44786"/>
                  <a:pt x="772367" y="41511"/>
                  <a:pt x="714166" y="33372"/>
                </a:cubicBezTo>
                <a:cubicBezTo>
                  <a:pt x="638328" y="39161"/>
                  <a:pt x="603168" y="34474"/>
                  <a:pt x="513932" y="46721"/>
                </a:cubicBezTo>
                <a:cubicBezTo>
                  <a:pt x="500747" y="47822"/>
                  <a:pt x="487044" y="48426"/>
                  <a:pt x="473886" y="53395"/>
                </a:cubicBezTo>
                <a:cubicBezTo>
                  <a:pt x="451263" y="59612"/>
                  <a:pt x="428596" y="75132"/>
                  <a:pt x="407141" y="80093"/>
                </a:cubicBezTo>
                <a:cubicBezTo>
                  <a:pt x="393747" y="82110"/>
                  <a:pt x="385376" y="87771"/>
                  <a:pt x="373769" y="93442"/>
                </a:cubicBezTo>
                <a:cubicBezTo>
                  <a:pt x="351037" y="122659"/>
                  <a:pt x="322372" y="130994"/>
                  <a:pt x="307024" y="146838"/>
                </a:cubicBezTo>
                <a:cubicBezTo>
                  <a:pt x="300069" y="167883"/>
                  <a:pt x="277412" y="191091"/>
                  <a:pt x="273652" y="220257"/>
                </a:cubicBezTo>
                <a:cubicBezTo>
                  <a:pt x="266179" y="256303"/>
                  <a:pt x="278465" y="304243"/>
                  <a:pt x="280327" y="340397"/>
                </a:cubicBezTo>
                <a:cubicBezTo>
                  <a:pt x="280994" y="347401"/>
                  <a:pt x="287001" y="360419"/>
                  <a:pt x="287001" y="360420"/>
                </a:cubicBezTo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0630 w 1161354"/>
                      <a:gd name="connsiteY0" fmla="*/ 6674 h 934423"/>
                      <a:gd name="connsiteX1" fmla="*/ 480560 w 1161354"/>
                      <a:gd name="connsiteY1" fmla="*/ 0 h 934423"/>
                      <a:gd name="connsiteX2" fmla="*/ 407141 w 1161354"/>
                      <a:gd name="connsiteY2" fmla="*/ 6674 h 934423"/>
                      <a:gd name="connsiteX3" fmla="*/ 387118 w 1161354"/>
                      <a:gd name="connsiteY3" fmla="*/ 13349 h 934423"/>
                      <a:gd name="connsiteX4" fmla="*/ 260303 w 1161354"/>
                      <a:gd name="connsiteY4" fmla="*/ 66744 h 934423"/>
                      <a:gd name="connsiteX5" fmla="*/ 233605 w 1161354"/>
                      <a:gd name="connsiteY5" fmla="*/ 86768 h 934423"/>
                      <a:gd name="connsiteX6" fmla="*/ 160186 w 1161354"/>
                      <a:gd name="connsiteY6" fmla="*/ 140163 h 934423"/>
                      <a:gd name="connsiteX7" fmla="*/ 113465 w 1161354"/>
                      <a:gd name="connsiteY7" fmla="*/ 186884 h 934423"/>
                      <a:gd name="connsiteX8" fmla="*/ 93442 w 1161354"/>
                      <a:gd name="connsiteY8" fmla="*/ 220257 h 934423"/>
                      <a:gd name="connsiteX9" fmla="*/ 53395 w 1161354"/>
                      <a:gd name="connsiteY9" fmla="*/ 280327 h 934423"/>
                      <a:gd name="connsiteX10" fmla="*/ 40046 w 1161354"/>
                      <a:gd name="connsiteY10" fmla="*/ 320374 h 934423"/>
                      <a:gd name="connsiteX11" fmla="*/ 26697 w 1161354"/>
                      <a:gd name="connsiteY11" fmla="*/ 353746 h 934423"/>
                      <a:gd name="connsiteX12" fmla="*/ 13349 w 1161354"/>
                      <a:gd name="connsiteY12" fmla="*/ 393793 h 934423"/>
                      <a:gd name="connsiteX13" fmla="*/ 0 w 1161354"/>
                      <a:gd name="connsiteY13" fmla="*/ 473886 h 934423"/>
                      <a:gd name="connsiteX14" fmla="*/ 13349 w 1161354"/>
                      <a:gd name="connsiteY14" fmla="*/ 667445 h 934423"/>
                      <a:gd name="connsiteX15" fmla="*/ 46721 w 1161354"/>
                      <a:gd name="connsiteY15" fmla="*/ 734190 h 934423"/>
                      <a:gd name="connsiteX16" fmla="*/ 66744 w 1161354"/>
                      <a:gd name="connsiteY16" fmla="*/ 760887 h 934423"/>
                      <a:gd name="connsiteX17" fmla="*/ 120140 w 1161354"/>
                      <a:gd name="connsiteY17" fmla="*/ 814283 h 934423"/>
                      <a:gd name="connsiteX18" fmla="*/ 193559 w 1161354"/>
                      <a:gd name="connsiteY18" fmla="*/ 854330 h 934423"/>
                      <a:gd name="connsiteX19" fmla="*/ 266978 w 1161354"/>
                      <a:gd name="connsiteY19" fmla="*/ 887702 h 934423"/>
                      <a:gd name="connsiteX20" fmla="*/ 360420 w 1161354"/>
                      <a:gd name="connsiteY20" fmla="*/ 914400 h 934423"/>
                      <a:gd name="connsiteX21" fmla="*/ 407141 w 1161354"/>
                      <a:gd name="connsiteY21" fmla="*/ 927749 h 934423"/>
                      <a:gd name="connsiteX22" fmla="*/ 500584 w 1161354"/>
                      <a:gd name="connsiteY22" fmla="*/ 934423 h 934423"/>
                      <a:gd name="connsiteX23" fmla="*/ 647422 w 1161354"/>
                      <a:gd name="connsiteY23" fmla="*/ 927749 h 934423"/>
                      <a:gd name="connsiteX24" fmla="*/ 734189 w 1161354"/>
                      <a:gd name="connsiteY24" fmla="*/ 914400 h 934423"/>
                      <a:gd name="connsiteX25" fmla="*/ 800934 w 1161354"/>
                      <a:gd name="connsiteY25" fmla="*/ 887702 h 934423"/>
                      <a:gd name="connsiteX26" fmla="*/ 827632 w 1161354"/>
                      <a:gd name="connsiteY26" fmla="*/ 874353 h 934423"/>
                      <a:gd name="connsiteX27" fmla="*/ 861004 w 1161354"/>
                      <a:gd name="connsiteY27" fmla="*/ 861004 h 934423"/>
                      <a:gd name="connsiteX28" fmla="*/ 887702 w 1161354"/>
                      <a:gd name="connsiteY28" fmla="*/ 840981 h 934423"/>
                      <a:gd name="connsiteX29" fmla="*/ 914400 w 1161354"/>
                      <a:gd name="connsiteY29" fmla="*/ 827632 h 934423"/>
                      <a:gd name="connsiteX30" fmla="*/ 974470 w 1161354"/>
                      <a:gd name="connsiteY30" fmla="*/ 780911 h 934423"/>
                      <a:gd name="connsiteX31" fmla="*/ 1061238 w 1161354"/>
                      <a:gd name="connsiteY31" fmla="*/ 707492 h 934423"/>
                      <a:gd name="connsiteX32" fmla="*/ 1101284 w 1161354"/>
                      <a:gd name="connsiteY32" fmla="*/ 640747 h 934423"/>
                      <a:gd name="connsiteX33" fmla="*/ 1121308 w 1161354"/>
                      <a:gd name="connsiteY33" fmla="*/ 580677 h 934423"/>
                      <a:gd name="connsiteX34" fmla="*/ 1148005 w 1161354"/>
                      <a:gd name="connsiteY34" fmla="*/ 460537 h 934423"/>
                      <a:gd name="connsiteX35" fmla="*/ 1161354 w 1161354"/>
                      <a:gd name="connsiteY35" fmla="*/ 387118 h 934423"/>
                      <a:gd name="connsiteX36" fmla="*/ 1154680 w 1161354"/>
                      <a:gd name="connsiteY36" fmla="*/ 320374 h 934423"/>
                      <a:gd name="connsiteX37" fmla="*/ 1101284 w 1161354"/>
                      <a:gd name="connsiteY37" fmla="*/ 220257 h 934423"/>
                      <a:gd name="connsiteX38" fmla="*/ 994493 w 1161354"/>
                      <a:gd name="connsiteY38" fmla="*/ 100117 h 934423"/>
                      <a:gd name="connsiteX39" fmla="*/ 914400 w 1161354"/>
                      <a:gd name="connsiteY39" fmla="*/ 60070 h 934423"/>
                      <a:gd name="connsiteX40" fmla="*/ 714166 w 1161354"/>
                      <a:gd name="connsiteY40" fmla="*/ 33372 h 934423"/>
                      <a:gd name="connsiteX41" fmla="*/ 513932 w 1161354"/>
                      <a:gd name="connsiteY41" fmla="*/ 46721 h 934423"/>
                      <a:gd name="connsiteX42" fmla="*/ 473886 w 1161354"/>
                      <a:gd name="connsiteY42" fmla="*/ 53395 h 934423"/>
                      <a:gd name="connsiteX43" fmla="*/ 407141 w 1161354"/>
                      <a:gd name="connsiteY43" fmla="*/ 80093 h 934423"/>
                      <a:gd name="connsiteX44" fmla="*/ 373769 w 1161354"/>
                      <a:gd name="connsiteY44" fmla="*/ 93442 h 934423"/>
                      <a:gd name="connsiteX45" fmla="*/ 307024 w 1161354"/>
                      <a:gd name="connsiteY45" fmla="*/ 146838 h 934423"/>
                      <a:gd name="connsiteX46" fmla="*/ 273652 w 1161354"/>
                      <a:gd name="connsiteY46" fmla="*/ 220257 h 934423"/>
                      <a:gd name="connsiteX47" fmla="*/ 280327 w 1161354"/>
                      <a:gd name="connsiteY47" fmla="*/ 340397 h 934423"/>
                      <a:gd name="connsiteX48" fmla="*/ 287001 w 1161354"/>
                      <a:gd name="connsiteY48" fmla="*/ 360420 h 93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61354" h="934423">
                        <a:moveTo>
                          <a:pt x="540630" y="6674"/>
                        </a:moveTo>
                        <a:cubicBezTo>
                          <a:pt x="520607" y="4449"/>
                          <a:pt x="500707" y="0"/>
                          <a:pt x="480560" y="0"/>
                        </a:cubicBezTo>
                        <a:cubicBezTo>
                          <a:pt x="455986" y="0"/>
                          <a:pt x="431468" y="3199"/>
                          <a:pt x="407141" y="6674"/>
                        </a:cubicBezTo>
                        <a:cubicBezTo>
                          <a:pt x="400176" y="7669"/>
                          <a:pt x="393883" y="11416"/>
                          <a:pt x="387118" y="13349"/>
                        </a:cubicBezTo>
                        <a:cubicBezTo>
                          <a:pt x="322116" y="31921"/>
                          <a:pt x="379073" y="4233"/>
                          <a:pt x="260303" y="66744"/>
                        </a:cubicBezTo>
                        <a:cubicBezTo>
                          <a:pt x="250459" y="71925"/>
                          <a:pt x="243038" y="80872"/>
                          <a:pt x="233605" y="86768"/>
                        </a:cubicBezTo>
                        <a:cubicBezTo>
                          <a:pt x="176209" y="122642"/>
                          <a:pt x="239930" y="66117"/>
                          <a:pt x="160186" y="140163"/>
                        </a:cubicBezTo>
                        <a:cubicBezTo>
                          <a:pt x="144046" y="155149"/>
                          <a:pt x="124796" y="167998"/>
                          <a:pt x="113465" y="186884"/>
                        </a:cubicBezTo>
                        <a:cubicBezTo>
                          <a:pt x="106791" y="198008"/>
                          <a:pt x="100638" y="209463"/>
                          <a:pt x="93442" y="220257"/>
                        </a:cubicBezTo>
                        <a:cubicBezTo>
                          <a:pt x="75838" y="246664"/>
                          <a:pt x="67245" y="249858"/>
                          <a:pt x="53395" y="280327"/>
                        </a:cubicBezTo>
                        <a:cubicBezTo>
                          <a:pt x="47572" y="293137"/>
                          <a:pt x="44855" y="307150"/>
                          <a:pt x="40046" y="320374"/>
                        </a:cubicBezTo>
                        <a:cubicBezTo>
                          <a:pt x="35952" y="331634"/>
                          <a:pt x="30791" y="342486"/>
                          <a:pt x="26697" y="353746"/>
                        </a:cubicBezTo>
                        <a:cubicBezTo>
                          <a:pt x="21888" y="366970"/>
                          <a:pt x="16401" y="380057"/>
                          <a:pt x="13349" y="393793"/>
                        </a:cubicBezTo>
                        <a:cubicBezTo>
                          <a:pt x="7478" y="420214"/>
                          <a:pt x="0" y="473886"/>
                          <a:pt x="0" y="473886"/>
                        </a:cubicBezTo>
                        <a:cubicBezTo>
                          <a:pt x="631" y="489021"/>
                          <a:pt x="-2425" y="614866"/>
                          <a:pt x="13349" y="667445"/>
                        </a:cubicBezTo>
                        <a:cubicBezTo>
                          <a:pt x="21060" y="693150"/>
                          <a:pt x="31853" y="711888"/>
                          <a:pt x="46721" y="734190"/>
                        </a:cubicBezTo>
                        <a:cubicBezTo>
                          <a:pt x="52891" y="743446"/>
                          <a:pt x="59227" y="752687"/>
                          <a:pt x="66744" y="760887"/>
                        </a:cubicBezTo>
                        <a:cubicBezTo>
                          <a:pt x="83753" y="779442"/>
                          <a:pt x="98556" y="801333"/>
                          <a:pt x="120140" y="814283"/>
                        </a:cubicBezTo>
                        <a:cubicBezTo>
                          <a:pt x="203721" y="864431"/>
                          <a:pt x="98868" y="802680"/>
                          <a:pt x="193559" y="854330"/>
                        </a:cubicBezTo>
                        <a:cubicBezTo>
                          <a:pt x="242538" y="881046"/>
                          <a:pt x="210783" y="870843"/>
                          <a:pt x="266978" y="887702"/>
                        </a:cubicBezTo>
                        <a:cubicBezTo>
                          <a:pt x="298006" y="897010"/>
                          <a:pt x="329273" y="905501"/>
                          <a:pt x="360420" y="914400"/>
                        </a:cubicBezTo>
                        <a:cubicBezTo>
                          <a:pt x="375994" y="918850"/>
                          <a:pt x="390985" y="926595"/>
                          <a:pt x="407141" y="927749"/>
                        </a:cubicBezTo>
                        <a:lnTo>
                          <a:pt x="500584" y="934423"/>
                        </a:lnTo>
                        <a:cubicBezTo>
                          <a:pt x="549530" y="932198"/>
                          <a:pt x="598542" y="931120"/>
                          <a:pt x="647422" y="927749"/>
                        </a:cubicBezTo>
                        <a:cubicBezTo>
                          <a:pt x="662061" y="926739"/>
                          <a:pt x="717747" y="917140"/>
                          <a:pt x="734189" y="914400"/>
                        </a:cubicBezTo>
                        <a:cubicBezTo>
                          <a:pt x="756437" y="905501"/>
                          <a:pt x="778909" y="897141"/>
                          <a:pt x="800934" y="887702"/>
                        </a:cubicBezTo>
                        <a:cubicBezTo>
                          <a:pt x="810079" y="883783"/>
                          <a:pt x="818540" y="878394"/>
                          <a:pt x="827632" y="874353"/>
                        </a:cubicBezTo>
                        <a:cubicBezTo>
                          <a:pt x="838580" y="869487"/>
                          <a:pt x="850531" y="866822"/>
                          <a:pt x="861004" y="861004"/>
                        </a:cubicBezTo>
                        <a:cubicBezTo>
                          <a:pt x="870728" y="855602"/>
                          <a:pt x="878269" y="846877"/>
                          <a:pt x="887702" y="840981"/>
                        </a:cubicBezTo>
                        <a:cubicBezTo>
                          <a:pt x="896139" y="835708"/>
                          <a:pt x="906219" y="833295"/>
                          <a:pt x="914400" y="827632"/>
                        </a:cubicBezTo>
                        <a:cubicBezTo>
                          <a:pt x="935256" y="813193"/>
                          <a:pt x="952718" y="793962"/>
                          <a:pt x="974470" y="780911"/>
                        </a:cubicBezTo>
                        <a:cubicBezTo>
                          <a:pt x="1008393" y="760556"/>
                          <a:pt x="1039478" y="745574"/>
                          <a:pt x="1061238" y="707492"/>
                        </a:cubicBezTo>
                        <a:cubicBezTo>
                          <a:pt x="1091915" y="653806"/>
                          <a:pt x="1077986" y="675695"/>
                          <a:pt x="1101284" y="640747"/>
                        </a:cubicBezTo>
                        <a:cubicBezTo>
                          <a:pt x="1123698" y="551097"/>
                          <a:pt x="1087791" y="689605"/>
                          <a:pt x="1121308" y="580677"/>
                        </a:cubicBezTo>
                        <a:cubicBezTo>
                          <a:pt x="1132084" y="545657"/>
                          <a:pt x="1141047" y="495326"/>
                          <a:pt x="1148005" y="460537"/>
                        </a:cubicBezTo>
                        <a:cubicBezTo>
                          <a:pt x="1157339" y="413864"/>
                          <a:pt x="1152809" y="438392"/>
                          <a:pt x="1161354" y="387118"/>
                        </a:cubicBezTo>
                        <a:cubicBezTo>
                          <a:pt x="1159129" y="364870"/>
                          <a:pt x="1159065" y="342299"/>
                          <a:pt x="1154680" y="320374"/>
                        </a:cubicBezTo>
                        <a:cubicBezTo>
                          <a:pt x="1148934" y="291641"/>
                          <a:pt x="1110166" y="235060"/>
                          <a:pt x="1101284" y="220257"/>
                        </a:cubicBezTo>
                        <a:cubicBezTo>
                          <a:pt x="1073256" y="173543"/>
                          <a:pt x="1049325" y="127533"/>
                          <a:pt x="994493" y="100117"/>
                        </a:cubicBezTo>
                        <a:cubicBezTo>
                          <a:pt x="967795" y="86768"/>
                          <a:pt x="941910" y="71653"/>
                          <a:pt x="914400" y="60070"/>
                        </a:cubicBezTo>
                        <a:cubicBezTo>
                          <a:pt x="857225" y="35996"/>
                          <a:pt x="760348" y="37388"/>
                          <a:pt x="714166" y="33372"/>
                        </a:cubicBezTo>
                        <a:lnTo>
                          <a:pt x="513932" y="46721"/>
                        </a:lnTo>
                        <a:cubicBezTo>
                          <a:pt x="500446" y="47845"/>
                          <a:pt x="486803" y="49359"/>
                          <a:pt x="473886" y="53395"/>
                        </a:cubicBezTo>
                        <a:cubicBezTo>
                          <a:pt x="451015" y="60542"/>
                          <a:pt x="429389" y="71194"/>
                          <a:pt x="407141" y="80093"/>
                        </a:cubicBezTo>
                        <a:cubicBezTo>
                          <a:pt x="396017" y="84543"/>
                          <a:pt x="383125" y="85958"/>
                          <a:pt x="373769" y="93442"/>
                        </a:cubicBezTo>
                        <a:lnTo>
                          <a:pt x="307024" y="146838"/>
                        </a:lnTo>
                        <a:cubicBezTo>
                          <a:pt x="295900" y="171311"/>
                          <a:pt x="277325" y="193627"/>
                          <a:pt x="273652" y="220257"/>
                        </a:cubicBezTo>
                        <a:cubicBezTo>
                          <a:pt x="268172" y="259989"/>
                          <a:pt x="276524" y="300469"/>
                          <a:pt x="280327" y="340397"/>
                        </a:cubicBezTo>
                        <a:cubicBezTo>
                          <a:pt x="280994" y="347401"/>
                          <a:pt x="287001" y="360420"/>
                          <a:pt x="287001" y="36042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13">
            <a:extLst>
              <a:ext uri="{FF2B5EF4-FFF2-40B4-BE49-F238E27FC236}">
                <a16:creationId xmlns:a16="http://schemas.microsoft.com/office/drawing/2014/main" id="{353B23C3-AAE1-2DB9-C169-A2E1BD3ADCE3}"/>
              </a:ext>
            </a:extLst>
          </p:cNvPr>
          <p:cNvSpPr/>
          <p:nvPr/>
        </p:nvSpPr>
        <p:spPr>
          <a:xfrm rot="20581627">
            <a:off x="7072156" y="3330551"/>
            <a:ext cx="1161354" cy="934423"/>
          </a:xfrm>
          <a:custGeom>
            <a:avLst/>
            <a:gdLst>
              <a:gd name="connsiteX0" fmla="*/ 540630 w 1161354"/>
              <a:gd name="connsiteY0" fmla="*/ 6674 h 934423"/>
              <a:gd name="connsiteX1" fmla="*/ 480560 w 1161354"/>
              <a:gd name="connsiteY1" fmla="*/ 0 h 934423"/>
              <a:gd name="connsiteX2" fmla="*/ 407141 w 1161354"/>
              <a:gd name="connsiteY2" fmla="*/ 6674 h 934423"/>
              <a:gd name="connsiteX3" fmla="*/ 387118 w 1161354"/>
              <a:gd name="connsiteY3" fmla="*/ 13349 h 934423"/>
              <a:gd name="connsiteX4" fmla="*/ 260303 w 1161354"/>
              <a:gd name="connsiteY4" fmla="*/ 66744 h 934423"/>
              <a:gd name="connsiteX5" fmla="*/ 233605 w 1161354"/>
              <a:gd name="connsiteY5" fmla="*/ 86768 h 934423"/>
              <a:gd name="connsiteX6" fmla="*/ 160186 w 1161354"/>
              <a:gd name="connsiteY6" fmla="*/ 140163 h 934423"/>
              <a:gd name="connsiteX7" fmla="*/ 113465 w 1161354"/>
              <a:gd name="connsiteY7" fmla="*/ 186884 h 934423"/>
              <a:gd name="connsiteX8" fmla="*/ 93442 w 1161354"/>
              <a:gd name="connsiteY8" fmla="*/ 220257 h 934423"/>
              <a:gd name="connsiteX9" fmla="*/ 53395 w 1161354"/>
              <a:gd name="connsiteY9" fmla="*/ 280327 h 934423"/>
              <a:gd name="connsiteX10" fmla="*/ 40046 w 1161354"/>
              <a:gd name="connsiteY10" fmla="*/ 320374 h 934423"/>
              <a:gd name="connsiteX11" fmla="*/ 26697 w 1161354"/>
              <a:gd name="connsiteY11" fmla="*/ 353746 h 934423"/>
              <a:gd name="connsiteX12" fmla="*/ 13349 w 1161354"/>
              <a:gd name="connsiteY12" fmla="*/ 393793 h 934423"/>
              <a:gd name="connsiteX13" fmla="*/ 0 w 1161354"/>
              <a:gd name="connsiteY13" fmla="*/ 473886 h 934423"/>
              <a:gd name="connsiteX14" fmla="*/ 13349 w 1161354"/>
              <a:gd name="connsiteY14" fmla="*/ 667445 h 934423"/>
              <a:gd name="connsiteX15" fmla="*/ 46721 w 1161354"/>
              <a:gd name="connsiteY15" fmla="*/ 734190 h 934423"/>
              <a:gd name="connsiteX16" fmla="*/ 66744 w 1161354"/>
              <a:gd name="connsiteY16" fmla="*/ 760887 h 934423"/>
              <a:gd name="connsiteX17" fmla="*/ 120140 w 1161354"/>
              <a:gd name="connsiteY17" fmla="*/ 814283 h 934423"/>
              <a:gd name="connsiteX18" fmla="*/ 193559 w 1161354"/>
              <a:gd name="connsiteY18" fmla="*/ 854330 h 934423"/>
              <a:gd name="connsiteX19" fmla="*/ 266978 w 1161354"/>
              <a:gd name="connsiteY19" fmla="*/ 887702 h 934423"/>
              <a:gd name="connsiteX20" fmla="*/ 360420 w 1161354"/>
              <a:gd name="connsiteY20" fmla="*/ 914400 h 934423"/>
              <a:gd name="connsiteX21" fmla="*/ 407141 w 1161354"/>
              <a:gd name="connsiteY21" fmla="*/ 927749 h 934423"/>
              <a:gd name="connsiteX22" fmla="*/ 500584 w 1161354"/>
              <a:gd name="connsiteY22" fmla="*/ 934423 h 934423"/>
              <a:gd name="connsiteX23" fmla="*/ 647422 w 1161354"/>
              <a:gd name="connsiteY23" fmla="*/ 927749 h 934423"/>
              <a:gd name="connsiteX24" fmla="*/ 734189 w 1161354"/>
              <a:gd name="connsiteY24" fmla="*/ 914400 h 934423"/>
              <a:gd name="connsiteX25" fmla="*/ 800934 w 1161354"/>
              <a:gd name="connsiteY25" fmla="*/ 887702 h 934423"/>
              <a:gd name="connsiteX26" fmla="*/ 827632 w 1161354"/>
              <a:gd name="connsiteY26" fmla="*/ 874353 h 934423"/>
              <a:gd name="connsiteX27" fmla="*/ 861004 w 1161354"/>
              <a:gd name="connsiteY27" fmla="*/ 861004 h 934423"/>
              <a:gd name="connsiteX28" fmla="*/ 887702 w 1161354"/>
              <a:gd name="connsiteY28" fmla="*/ 840981 h 934423"/>
              <a:gd name="connsiteX29" fmla="*/ 914400 w 1161354"/>
              <a:gd name="connsiteY29" fmla="*/ 827632 h 934423"/>
              <a:gd name="connsiteX30" fmla="*/ 974470 w 1161354"/>
              <a:gd name="connsiteY30" fmla="*/ 780911 h 934423"/>
              <a:gd name="connsiteX31" fmla="*/ 1061238 w 1161354"/>
              <a:gd name="connsiteY31" fmla="*/ 707492 h 934423"/>
              <a:gd name="connsiteX32" fmla="*/ 1101284 w 1161354"/>
              <a:gd name="connsiteY32" fmla="*/ 640747 h 934423"/>
              <a:gd name="connsiteX33" fmla="*/ 1121308 w 1161354"/>
              <a:gd name="connsiteY33" fmla="*/ 580677 h 934423"/>
              <a:gd name="connsiteX34" fmla="*/ 1148005 w 1161354"/>
              <a:gd name="connsiteY34" fmla="*/ 460537 h 934423"/>
              <a:gd name="connsiteX35" fmla="*/ 1161354 w 1161354"/>
              <a:gd name="connsiteY35" fmla="*/ 387118 h 934423"/>
              <a:gd name="connsiteX36" fmla="*/ 1154680 w 1161354"/>
              <a:gd name="connsiteY36" fmla="*/ 320374 h 934423"/>
              <a:gd name="connsiteX37" fmla="*/ 1101284 w 1161354"/>
              <a:gd name="connsiteY37" fmla="*/ 220257 h 934423"/>
              <a:gd name="connsiteX38" fmla="*/ 994493 w 1161354"/>
              <a:gd name="connsiteY38" fmla="*/ 100117 h 934423"/>
              <a:gd name="connsiteX39" fmla="*/ 914400 w 1161354"/>
              <a:gd name="connsiteY39" fmla="*/ 60070 h 934423"/>
              <a:gd name="connsiteX40" fmla="*/ 714166 w 1161354"/>
              <a:gd name="connsiteY40" fmla="*/ 33372 h 934423"/>
              <a:gd name="connsiteX41" fmla="*/ 513932 w 1161354"/>
              <a:gd name="connsiteY41" fmla="*/ 46721 h 934423"/>
              <a:gd name="connsiteX42" fmla="*/ 473886 w 1161354"/>
              <a:gd name="connsiteY42" fmla="*/ 53395 h 934423"/>
              <a:gd name="connsiteX43" fmla="*/ 407141 w 1161354"/>
              <a:gd name="connsiteY43" fmla="*/ 80093 h 934423"/>
              <a:gd name="connsiteX44" fmla="*/ 373769 w 1161354"/>
              <a:gd name="connsiteY44" fmla="*/ 93442 h 934423"/>
              <a:gd name="connsiteX45" fmla="*/ 307024 w 1161354"/>
              <a:gd name="connsiteY45" fmla="*/ 146838 h 934423"/>
              <a:gd name="connsiteX46" fmla="*/ 273652 w 1161354"/>
              <a:gd name="connsiteY46" fmla="*/ 220257 h 934423"/>
              <a:gd name="connsiteX47" fmla="*/ 280327 w 1161354"/>
              <a:gd name="connsiteY47" fmla="*/ 340397 h 934423"/>
              <a:gd name="connsiteX48" fmla="*/ 287001 w 1161354"/>
              <a:gd name="connsiteY48" fmla="*/ 360420 h 9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61354" h="934423" extrusionOk="0">
                <a:moveTo>
                  <a:pt x="540630" y="6674"/>
                </a:moveTo>
                <a:cubicBezTo>
                  <a:pt x="520074" y="4120"/>
                  <a:pt x="500110" y="224"/>
                  <a:pt x="480560" y="0"/>
                </a:cubicBezTo>
                <a:cubicBezTo>
                  <a:pt x="461765" y="1217"/>
                  <a:pt x="429030" y="3277"/>
                  <a:pt x="407141" y="6674"/>
                </a:cubicBezTo>
                <a:cubicBezTo>
                  <a:pt x="399382" y="8445"/>
                  <a:pt x="393747" y="12169"/>
                  <a:pt x="387118" y="13349"/>
                </a:cubicBezTo>
                <a:cubicBezTo>
                  <a:pt x="315093" y="28078"/>
                  <a:pt x="386097" y="7589"/>
                  <a:pt x="260303" y="66744"/>
                </a:cubicBezTo>
                <a:cubicBezTo>
                  <a:pt x="251175" y="72010"/>
                  <a:pt x="244367" y="78137"/>
                  <a:pt x="233605" y="86768"/>
                </a:cubicBezTo>
                <a:cubicBezTo>
                  <a:pt x="153191" y="119117"/>
                  <a:pt x="224864" y="80302"/>
                  <a:pt x="160186" y="140163"/>
                </a:cubicBezTo>
                <a:cubicBezTo>
                  <a:pt x="143680" y="151657"/>
                  <a:pt x="121849" y="172094"/>
                  <a:pt x="113465" y="186884"/>
                </a:cubicBezTo>
                <a:cubicBezTo>
                  <a:pt x="107030" y="198142"/>
                  <a:pt x="104286" y="210340"/>
                  <a:pt x="93442" y="220257"/>
                </a:cubicBezTo>
                <a:cubicBezTo>
                  <a:pt x="73776" y="246331"/>
                  <a:pt x="68228" y="250662"/>
                  <a:pt x="53395" y="280327"/>
                </a:cubicBezTo>
                <a:cubicBezTo>
                  <a:pt x="48626" y="294707"/>
                  <a:pt x="45032" y="308982"/>
                  <a:pt x="40046" y="320374"/>
                </a:cubicBezTo>
                <a:cubicBezTo>
                  <a:pt x="37230" y="333603"/>
                  <a:pt x="32379" y="344431"/>
                  <a:pt x="26697" y="353746"/>
                </a:cubicBezTo>
                <a:cubicBezTo>
                  <a:pt x="23809" y="365288"/>
                  <a:pt x="16673" y="378777"/>
                  <a:pt x="13349" y="393793"/>
                </a:cubicBezTo>
                <a:cubicBezTo>
                  <a:pt x="7478" y="420214"/>
                  <a:pt x="0" y="473886"/>
                  <a:pt x="0" y="473886"/>
                </a:cubicBezTo>
                <a:cubicBezTo>
                  <a:pt x="-8362" y="488383"/>
                  <a:pt x="-6332" y="606902"/>
                  <a:pt x="13349" y="667445"/>
                </a:cubicBezTo>
                <a:cubicBezTo>
                  <a:pt x="21461" y="687725"/>
                  <a:pt x="26645" y="714929"/>
                  <a:pt x="46721" y="734190"/>
                </a:cubicBezTo>
                <a:cubicBezTo>
                  <a:pt x="52235" y="744618"/>
                  <a:pt x="60115" y="753347"/>
                  <a:pt x="66744" y="760887"/>
                </a:cubicBezTo>
                <a:cubicBezTo>
                  <a:pt x="83712" y="780418"/>
                  <a:pt x="99186" y="800959"/>
                  <a:pt x="120140" y="814283"/>
                </a:cubicBezTo>
                <a:cubicBezTo>
                  <a:pt x="189483" y="887034"/>
                  <a:pt x="95874" y="802840"/>
                  <a:pt x="193559" y="854330"/>
                </a:cubicBezTo>
                <a:cubicBezTo>
                  <a:pt x="246015" y="887930"/>
                  <a:pt x="206170" y="873276"/>
                  <a:pt x="266978" y="887702"/>
                </a:cubicBezTo>
                <a:cubicBezTo>
                  <a:pt x="299350" y="889325"/>
                  <a:pt x="324990" y="905259"/>
                  <a:pt x="360420" y="914400"/>
                </a:cubicBezTo>
                <a:cubicBezTo>
                  <a:pt x="377563" y="920201"/>
                  <a:pt x="390396" y="928372"/>
                  <a:pt x="407141" y="927749"/>
                </a:cubicBezTo>
                <a:cubicBezTo>
                  <a:pt x="429082" y="924236"/>
                  <a:pt x="468046" y="932948"/>
                  <a:pt x="500584" y="934423"/>
                </a:cubicBezTo>
                <a:cubicBezTo>
                  <a:pt x="551902" y="940187"/>
                  <a:pt x="599591" y="930811"/>
                  <a:pt x="647422" y="927749"/>
                </a:cubicBezTo>
                <a:cubicBezTo>
                  <a:pt x="664625" y="926177"/>
                  <a:pt x="718952" y="918133"/>
                  <a:pt x="734189" y="914400"/>
                </a:cubicBezTo>
                <a:cubicBezTo>
                  <a:pt x="752130" y="904026"/>
                  <a:pt x="774261" y="901846"/>
                  <a:pt x="800934" y="887702"/>
                </a:cubicBezTo>
                <a:cubicBezTo>
                  <a:pt x="808987" y="886119"/>
                  <a:pt x="820183" y="876432"/>
                  <a:pt x="827632" y="874353"/>
                </a:cubicBezTo>
                <a:cubicBezTo>
                  <a:pt x="839417" y="870263"/>
                  <a:pt x="851220" y="866410"/>
                  <a:pt x="861004" y="861004"/>
                </a:cubicBezTo>
                <a:cubicBezTo>
                  <a:pt x="870360" y="858871"/>
                  <a:pt x="878963" y="843850"/>
                  <a:pt x="887702" y="840981"/>
                </a:cubicBezTo>
                <a:cubicBezTo>
                  <a:pt x="895152" y="835676"/>
                  <a:pt x="908474" y="833940"/>
                  <a:pt x="914400" y="827632"/>
                </a:cubicBezTo>
                <a:cubicBezTo>
                  <a:pt x="939955" y="811949"/>
                  <a:pt x="951716" y="800900"/>
                  <a:pt x="974470" y="780911"/>
                </a:cubicBezTo>
                <a:cubicBezTo>
                  <a:pt x="1009050" y="762292"/>
                  <a:pt x="1042449" y="746163"/>
                  <a:pt x="1061238" y="707492"/>
                </a:cubicBezTo>
                <a:cubicBezTo>
                  <a:pt x="1088256" y="656168"/>
                  <a:pt x="1075379" y="671793"/>
                  <a:pt x="1101284" y="640747"/>
                </a:cubicBezTo>
                <a:cubicBezTo>
                  <a:pt x="1094925" y="554547"/>
                  <a:pt x="1098809" y="701177"/>
                  <a:pt x="1121308" y="580677"/>
                </a:cubicBezTo>
                <a:cubicBezTo>
                  <a:pt x="1130894" y="552088"/>
                  <a:pt x="1142542" y="499169"/>
                  <a:pt x="1148005" y="460537"/>
                </a:cubicBezTo>
                <a:cubicBezTo>
                  <a:pt x="1162021" y="416042"/>
                  <a:pt x="1155862" y="441376"/>
                  <a:pt x="1161354" y="387118"/>
                </a:cubicBezTo>
                <a:cubicBezTo>
                  <a:pt x="1159345" y="365629"/>
                  <a:pt x="1162592" y="343784"/>
                  <a:pt x="1154680" y="320374"/>
                </a:cubicBezTo>
                <a:cubicBezTo>
                  <a:pt x="1147552" y="291896"/>
                  <a:pt x="1108833" y="239942"/>
                  <a:pt x="1101284" y="220257"/>
                </a:cubicBezTo>
                <a:cubicBezTo>
                  <a:pt x="1075155" y="170345"/>
                  <a:pt x="1043659" y="135448"/>
                  <a:pt x="994493" y="100117"/>
                </a:cubicBezTo>
                <a:cubicBezTo>
                  <a:pt x="967891" y="91115"/>
                  <a:pt x="943482" y="70243"/>
                  <a:pt x="914400" y="60070"/>
                </a:cubicBezTo>
                <a:cubicBezTo>
                  <a:pt x="854410" y="44786"/>
                  <a:pt x="772367" y="41511"/>
                  <a:pt x="714166" y="33372"/>
                </a:cubicBezTo>
                <a:cubicBezTo>
                  <a:pt x="638328" y="39161"/>
                  <a:pt x="603168" y="34474"/>
                  <a:pt x="513932" y="46721"/>
                </a:cubicBezTo>
                <a:cubicBezTo>
                  <a:pt x="500747" y="47822"/>
                  <a:pt x="487044" y="48426"/>
                  <a:pt x="473886" y="53395"/>
                </a:cubicBezTo>
                <a:cubicBezTo>
                  <a:pt x="451263" y="59612"/>
                  <a:pt x="428596" y="75132"/>
                  <a:pt x="407141" y="80093"/>
                </a:cubicBezTo>
                <a:cubicBezTo>
                  <a:pt x="393747" y="82110"/>
                  <a:pt x="385376" y="87771"/>
                  <a:pt x="373769" y="93442"/>
                </a:cubicBezTo>
                <a:cubicBezTo>
                  <a:pt x="351037" y="122659"/>
                  <a:pt x="322372" y="130994"/>
                  <a:pt x="307024" y="146838"/>
                </a:cubicBezTo>
                <a:cubicBezTo>
                  <a:pt x="300069" y="167883"/>
                  <a:pt x="277412" y="191091"/>
                  <a:pt x="273652" y="220257"/>
                </a:cubicBezTo>
                <a:cubicBezTo>
                  <a:pt x="266179" y="256303"/>
                  <a:pt x="278465" y="304243"/>
                  <a:pt x="280327" y="340397"/>
                </a:cubicBezTo>
                <a:cubicBezTo>
                  <a:pt x="280994" y="347401"/>
                  <a:pt x="287001" y="360419"/>
                  <a:pt x="287001" y="360420"/>
                </a:cubicBezTo>
              </a:path>
            </a:pathLst>
          </a:custGeom>
          <a:noFill/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0630 w 1161354"/>
                      <a:gd name="connsiteY0" fmla="*/ 6674 h 934423"/>
                      <a:gd name="connsiteX1" fmla="*/ 480560 w 1161354"/>
                      <a:gd name="connsiteY1" fmla="*/ 0 h 934423"/>
                      <a:gd name="connsiteX2" fmla="*/ 407141 w 1161354"/>
                      <a:gd name="connsiteY2" fmla="*/ 6674 h 934423"/>
                      <a:gd name="connsiteX3" fmla="*/ 387118 w 1161354"/>
                      <a:gd name="connsiteY3" fmla="*/ 13349 h 934423"/>
                      <a:gd name="connsiteX4" fmla="*/ 260303 w 1161354"/>
                      <a:gd name="connsiteY4" fmla="*/ 66744 h 934423"/>
                      <a:gd name="connsiteX5" fmla="*/ 233605 w 1161354"/>
                      <a:gd name="connsiteY5" fmla="*/ 86768 h 934423"/>
                      <a:gd name="connsiteX6" fmla="*/ 160186 w 1161354"/>
                      <a:gd name="connsiteY6" fmla="*/ 140163 h 934423"/>
                      <a:gd name="connsiteX7" fmla="*/ 113465 w 1161354"/>
                      <a:gd name="connsiteY7" fmla="*/ 186884 h 934423"/>
                      <a:gd name="connsiteX8" fmla="*/ 93442 w 1161354"/>
                      <a:gd name="connsiteY8" fmla="*/ 220257 h 934423"/>
                      <a:gd name="connsiteX9" fmla="*/ 53395 w 1161354"/>
                      <a:gd name="connsiteY9" fmla="*/ 280327 h 934423"/>
                      <a:gd name="connsiteX10" fmla="*/ 40046 w 1161354"/>
                      <a:gd name="connsiteY10" fmla="*/ 320374 h 934423"/>
                      <a:gd name="connsiteX11" fmla="*/ 26697 w 1161354"/>
                      <a:gd name="connsiteY11" fmla="*/ 353746 h 934423"/>
                      <a:gd name="connsiteX12" fmla="*/ 13349 w 1161354"/>
                      <a:gd name="connsiteY12" fmla="*/ 393793 h 934423"/>
                      <a:gd name="connsiteX13" fmla="*/ 0 w 1161354"/>
                      <a:gd name="connsiteY13" fmla="*/ 473886 h 934423"/>
                      <a:gd name="connsiteX14" fmla="*/ 13349 w 1161354"/>
                      <a:gd name="connsiteY14" fmla="*/ 667445 h 934423"/>
                      <a:gd name="connsiteX15" fmla="*/ 46721 w 1161354"/>
                      <a:gd name="connsiteY15" fmla="*/ 734190 h 934423"/>
                      <a:gd name="connsiteX16" fmla="*/ 66744 w 1161354"/>
                      <a:gd name="connsiteY16" fmla="*/ 760887 h 934423"/>
                      <a:gd name="connsiteX17" fmla="*/ 120140 w 1161354"/>
                      <a:gd name="connsiteY17" fmla="*/ 814283 h 934423"/>
                      <a:gd name="connsiteX18" fmla="*/ 193559 w 1161354"/>
                      <a:gd name="connsiteY18" fmla="*/ 854330 h 934423"/>
                      <a:gd name="connsiteX19" fmla="*/ 266978 w 1161354"/>
                      <a:gd name="connsiteY19" fmla="*/ 887702 h 934423"/>
                      <a:gd name="connsiteX20" fmla="*/ 360420 w 1161354"/>
                      <a:gd name="connsiteY20" fmla="*/ 914400 h 934423"/>
                      <a:gd name="connsiteX21" fmla="*/ 407141 w 1161354"/>
                      <a:gd name="connsiteY21" fmla="*/ 927749 h 934423"/>
                      <a:gd name="connsiteX22" fmla="*/ 500584 w 1161354"/>
                      <a:gd name="connsiteY22" fmla="*/ 934423 h 934423"/>
                      <a:gd name="connsiteX23" fmla="*/ 647422 w 1161354"/>
                      <a:gd name="connsiteY23" fmla="*/ 927749 h 934423"/>
                      <a:gd name="connsiteX24" fmla="*/ 734189 w 1161354"/>
                      <a:gd name="connsiteY24" fmla="*/ 914400 h 934423"/>
                      <a:gd name="connsiteX25" fmla="*/ 800934 w 1161354"/>
                      <a:gd name="connsiteY25" fmla="*/ 887702 h 934423"/>
                      <a:gd name="connsiteX26" fmla="*/ 827632 w 1161354"/>
                      <a:gd name="connsiteY26" fmla="*/ 874353 h 934423"/>
                      <a:gd name="connsiteX27" fmla="*/ 861004 w 1161354"/>
                      <a:gd name="connsiteY27" fmla="*/ 861004 h 934423"/>
                      <a:gd name="connsiteX28" fmla="*/ 887702 w 1161354"/>
                      <a:gd name="connsiteY28" fmla="*/ 840981 h 934423"/>
                      <a:gd name="connsiteX29" fmla="*/ 914400 w 1161354"/>
                      <a:gd name="connsiteY29" fmla="*/ 827632 h 934423"/>
                      <a:gd name="connsiteX30" fmla="*/ 974470 w 1161354"/>
                      <a:gd name="connsiteY30" fmla="*/ 780911 h 934423"/>
                      <a:gd name="connsiteX31" fmla="*/ 1061238 w 1161354"/>
                      <a:gd name="connsiteY31" fmla="*/ 707492 h 934423"/>
                      <a:gd name="connsiteX32" fmla="*/ 1101284 w 1161354"/>
                      <a:gd name="connsiteY32" fmla="*/ 640747 h 934423"/>
                      <a:gd name="connsiteX33" fmla="*/ 1121308 w 1161354"/>
                      <a:gd name="connsiteY33" fmla="*/ 580677 h 934423"/>
                      <a:gd name="connsiteX34" fmla="*/ 1148005 w 1161354"/>
                      <a:gd name="connsiteY34" fmla="*/ 460537 h 934423"/>
                      <a:gd name="connsiteX35" fmla="*/ 1161354 w 1161354"/>
                      <a:gd name="connsiteY35" fmla="*/ 387118 h 934423"/>
                      <a:gd name="connsiteX36" fmla="*/ 1154680 w 1161354"/>
                      <a:gd name="connsiteY36" fmla="*/ 320374 h 934423"/>
                      <a:gd name="connsiteX37" fmla="*/ 1101284 w 1161354"/>
                      <a:gd name="connsiteY37" fmla="*/ 220257 h 934423"/>
                      <a:gd name="connsiteX38" fmla="*/ 994493 w 1161354"/>
                      <a:gd name="connsiteY38" fmla="*/ 100117 h 934423"/>
                      <a:gd name="connsiteX39" fmla="*/ 914400 w 1161354"/>
                      <a:gd name="connsiteY39" fmla="*/ 60070 h 934423"/>
                      <a:gd name="connsiteX40" fmla="*/ 714166 w 1161354"/>
                      <a:gd name="connsiteY40" fmla="*/ 33372 h 934423"/>
                      <a:gd name="connsiteX41" fmla="*/ 513932 w 1161354"/>
                      <a:gd name="connsiteY41" fmla="*/ 46721 h 934423"/>
                      <a:gd name="connsiteX42" fmla="*/ 473886 w 1161354"/>
                      <a:gd name="connsiteY42" fmla="*/ 53395 h 934423"/>
                      <a:gd name="connsiteX43" fmla="*/ 407141 w 1161354"/>
                      <a:gd name="connsiteY43" fmla="*/ 80093 h 934423"/>
                      <a:gd name="connsiteX44" fmla="*/ 373769 w 1161354"/>
                      <a:gd name="connsiteY44" fmla="*/ 93442 h 934423"/>
                      <a:gd name="connsiteX45" fmla="*/ 307024 w 1161354"/>
                      <a:gd name="connsiteY45" fmla="*/ 146838 h 934423"/>
                      <a:gd name="connsiteX46" fmla="*/ 273652 w 1161354"/>
                      <a:gd name="connsiteY46" fmla="*/ 220257 h 934423"/>
                      <a:gd name="connsiteX47" fmla="*/ 280327 w 1161354"/>
                      <a:gd name="connsiteY47" fmla="*/ 340397 h 934423"/>
                      <a:gd name="connsiteX48" fmla="*/ 287001 w 1161354"/>
                      <a:gd name="connsiteY48" fmla="*/ 360420 h 93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61354" h="934423">
                        <a:moveTo>
                          <a:pt x="540630" y="6674"/>
                        </a:moveTo>
                        <a:cubicBezTo>
                          <a:pt x="520607" y="4449"/>
                          <a:pt x="500707" y="0"/>
                          <a:pt x="480560" y="0"/>
                        </a:cubicBezTo>
                        <a:cubicBezTo>
                          <a:pt x="455986" y="0"/>
                          <a:pt x="431468" y="3199"/>
                          <a:pt x="407141" y="6674"/>
                        </a:cubicBezTo>
                        <a:cubicBezTo>
                          <a:pt x="400176" y="7669"/>
                          <a:pt x="393883" y="11416"/>
                          <a:pt x="387118" y="13349"/>
                        </a:cubicBezTo>
                        <a:cubicBezTo>
                          <a:pt x="322116" y="31921"/>
                          <a:pt x="379073" y="4233"/>
                          <a:pt x="260303" y="66744"/>
                        </a:cubicBezTo>
                        <a:cubicBezTo>
                          <a:pt x="250459" y="71925"/>
                          <a:pt x="243038" y="80872"/>
                          <a:pt x="233605" y="86768"/>
                        </a:cubicBezTo>
                        <a:cubicBezTo>
                          <a:pt x="176209" y="122642"/>
                          <a:pt x="239930" y="66117"/>
                          <a:pt x="160186" y="140163"/>
                        </a:cubicBezTo>
                        <a:cubicBezTo>
                          <a:pt x="144046" y="155149"/>
                          <a:pt x="124796" y="167998"/>
                          <a:pt x="113465" y="186884"/>
                        </a:cubicBezTo>
                        <a:cubicBezTo>
                          <a:pt x="106791" y="198008"/>
                          <a:pt x="100638" y="209463"/>
                          <a:pt x="93442" y="220257"/>
                        </a:cubicBezTo>
                        <a:cubicBezTo>
                          <a:pt x="75838" y="246664"/>
                          <a:pt x="67245" y="249858"/>
                          <a:pt x="53395" y="280327"/>
                        </a:cubicBezTo>
                        <a:cubicBezTo>
                          <a:pt x="47572" y="293137"/>
                          <a:pt x="44855" y="307150"/>
                          <a:pt x="40046" y="320374"/>
                        </a:cubicBezTo>
                        <a:cubicBezTo>
                          <a:pt x="35952" y="331634"/>
                          <a:pt x="30791" y="342486"/>
                          <a:pt x="26697" y="353746"/>
                        </a:cubicBezTo>
                        <a:cubicBezTo>
                          <a:pt x="21888" y="366970"/>
                          <a:pt x="16401" y="380057"/>
                          <a:pt x="13349" y="393793"/>
                        </a:cubicBezTo>
                        <a:cubicBezTo>
                          <a:pt x="7478" y="420214"/>
                          <a:pt x="0" y="473886"/>
                          <a:pt x="0" y="473886"/>
                        </a:cubicBezTo>
                        <a:cubicBezTo>
                          <a:pt x="631" y="489021"/>
                          <a:pt x="-2425" y="614866"/>
                          <a:pt x="13349" y="667445"/>
                        </a:cubicBezTo>
                        <a:cubicBezTo>
                          <a:pt x="21060" y="693150"/>
                          <a:pt x="31853" y="711888"/>
                          <a:pt x="46721" y="734190"/>
                        </a:cubicBezTo>
                        <a:cubicBezTo>
                          <a:pt x="52891" y="743446"/>
                          <a:pt x="59227" y="752687"/>
                          <a:pt x="66744" y="760887"/>
                        </a:cubicBezTo>
                        <a:cubicBezTo>
                          <a:pt x="83753" y="779442"/>
                          <a:pt x="98556" y="801333"/>
                          <a:pt x="120140" y="814283"/>
                        </a:cubicBezTo>
                        <a:cubicBezTo>
                          <a:pt x="203721" y="864431"/>
                          <a:pt x="98868" y="802680"/>
                          <a:pt x="193559" y="854330"/>
                        </a:cubicBezTo>
                        <a:cubicBezTo>
                          <a:pt x="242538" y="881046"/>
                          <a:pt x="210783" y="870843"/>
                          <a:pt x="266978" y="887702"/>
                        </a:cubicBezTo>
                        <a:cubicBezTo>
                          <a:pt x="298006" y="897010"/>
                          <a:pt x="329273" y="905501"/>
                          <a:pt x="360420" y="914400"/>
                        </a:cubicBezTo>
                        <a:cubicBezTo>
                          <a:pt x="375994" y="918850"/>
                          <a:pt x="390985" y="926595"/>
                          <a:pt x="407141" y="927749"/>
                        </a:cubicBezTo>
                        <a:lnTo>
                          <a:pt x="500584" y="934423"/>
                        </a:lnTo>
                        <a:cubicBezTo>
                          <a:pt x="549530" y="932198"/>
                          <a:pt x="598542" y="931120"/>
                          <a:pt x="647422" y="927749"/>
                        </a:cubicBezTo>
                        <a:cubicBezTo>
                          <a:pt x="662061" y="926739"/>
                          <a:pt x="717747" y="917140"/>
                          <a:pt x="734189" y="914400"/>
                        </a:cubicBezTo>
                        <a:cubicBezTo>
                          <a:pt x="756437" y="905501"/>
                          <a:pt x="778909" y="897141"/>
                          <a:pt x="800934" y="887702"/>
                        </a:cubicBezTo>
                        <a:cubicBezTo>
                          <a:pt x="810079" y="883783"/>
                          <a:pt x="818540" y="878394"/>
                          <a:pt x="827632" y="874353"/>
                        </a:cubicBezTo>
                        <a:cubicBezTo>
                          <a:pt x="838580" y="869487"/>
                          <a:pt x="850531" y="866822"/>
                          <a:pt x="861004" y="861004"/>
                        </a:cubicBezTo>
                        <a:cubicBezTo>
                          <a:pt x="870728" y="855602"/>
                          <a:pt x="878269" y="846877"/>
                          <a:pt x="887702" y="840981"/>
                        </a:cubicBezTo>
                        <a:cubicBezTo>
                          <a:pt x="896139" y="835708"/>
                          <a:pt x="906219" y="833295"/>
                          <a:pt x="914400" y="827632"/>
                        </a:cubicBezTo>
                        <a:cubicBezTo>
                          <a:pt x="935256" y="813193"/>
                          <a:pt x="952718" y="793962"/>
                          <a:pt x="974470" y="780911"/>
                        </a:cubicBezTo>
                        <a:cubicBezTo>
                          <a:pt x="1008393" y="760556"/>
                          <a:pt x="1039478" y="745574"/>
                          <a:pt x="1061238" y="707492"/>
                        </a:cubicBezTo>
                        <a:cubicBezTo>
                          <a:pt x="1091915" y="653806"/>
                          <a:pt x="1077986" y="675695"/>
                          <a:pt x="1101284" y="640747"/>
                        </a:cubicBezTo>
                        <a:cubicBezTo>
                          <a:pt x="1123698" y="551097"/>
                          <a:pt x="1087791" y="689605"/>
                          <a:pt x="1121308" y="580677"/>
                        </a:cubicBezTo>
                        <a:cubicBezTo>
                          <a:pt x="1132084" y="545657"/>
                          <a:pt x="1141047" y="495326"/>
                          <a:pt x="1148005" y="460537"/>
                        </a:cubicBezTo>
                        <a:cubicBezTo>
                          <a:pt x="1157339" y="413864"/>
                          <a:pt x="1152809" y="438392"/>
                          <a:pt x="1161354" y="387118"/>
                        </a:cubicBezTo>
                        <a:cubicBezTo>
                          <a:pt x="1159129" y="364870"/>
                          <a:pt x="1159065" y="342299"/>
                          <a:pt x="1154680" y="320374"/>
                        </a:cubicBezTo>
                        <a:cubicBezTo>
                          <a:pt x="1148934" y="291641"/>
                          <a:pt x="1110166" y="235060"/>
                          <a:pt x="1101284" y="220257"/>
                        </a:cubicBezTo>
                        <a:cubicBezTo>
                          <a:pt x="1073256" y="173543"/>
                          <a:pt x="1049325" y="127533"/>
                          <a:pt x="994493" y="100117"/>
                        </a:cubicBezTo>
                        <a:cubicBezTo>
                          <a:pt x="967795" y="86768"/>
                          <a:pt x="941910" y="71653"/>
                          <a:pt x="914400" y="60070"/>
                        </a:cubicBezTo>
                        <a:cubicBezTo>
                          <a:pt x="857225" y="35996"/>
                          <a:pt x="760348" y="37388"/>
                          <a:pt x="714166" y="33372"/>
                        </a:cubicBezTo>
                        <a:lnTo>
                          <a:pt x="513932" y="46721"/>
                        </a:lnTo>
                        <a:cubicBezTo>
                          <a:pt x="500446" y="47845"/>
                          <a:pt x="486803" y="49359"/>
                          <a:pt x="473886" y="53395"/>
                        </a:cubicBezTo>
                        <a:cubicBezTo>
                          <a:pt x="451015" y="60542"/>
                          <a:pt x="429389" y="71194"/>
                          <a:pt x="407141" y="80093"/>
                        </a:cubicBezTo>
                        <a:cubicBezTo>
                          <a:pt x="396017" y="84543"/>
                          <a:pt x="383125" y="85958"/>
                          <a:pt x="373769" y="93442"/>
                        </a:cubicBezTo>
                        <a:lnTo>
                          <a:pt x="307024" y="146838"/>
                        </a:lnTo>
                        <a:cubicBezTo>
                          <a:pt x="295900" y="171311"/>
                          <a:pt x="277325" y="193627"/>
                          <a:pt x="273652" y="220257"/>
                        </a:cubicBezTo>
                        <a:cubicBezTo>
                          <a:pt x="268172" y="259989"/>
                          <a:pt x="276524" y="300469"/>
                          <a:pt x="280327" y="340397"/>
                        </a:cubicBezTo>
                        <a:cubicBezTo>
                          <a:pt x="280994" y="347401"/>
                          <a:pt x="287001" y="360420"/>
                          <a:pt x="287001" y="36042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1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76529-B819-6C5A-7CBC-CA7BF1BC1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9DA2-9130-3527-0BD0-B827D77B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ira Sans SemiBold"/>
              </a:rPr>
              <a:t>Standaardisering</a:t>
            </a:r>
            <a:r>
              <a:rPr lang="en-US">
                <a:latin typeface="Fira Sans SemiBold"/>
              </a:rPr>
              <a:t> </a:t>
            </a:r>
            <a:r>
              <a:rPr lang="en-US" err="1">
                <a:latin typeface="Fira Sans SemiBold"/>
              </a:rPr>
              <a:t>koppelvlakken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47F62F-32F5-0828-7E35-BB42F55E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Fira Sans"/>
              </a:rPr>
              <a:t>NL Gov </a:t>
            </a:r>
            <a:r>
              <a:rPr lang="en-US" b="1" err="1">
                <a:latin typeface="Fira Sans"/>
              </a:rPr>
              <a:t>profiel</a:t>
            </a:r>
            <a:r>
              <a:rPr lang="en-US" b="1">
                <a:latin typeface="Fira Sans"/>
              </a:rPr>
              <a:t> </a:t>
            </a:r>
            <a:r>
              <a:rPr lang="en-US" b="1" err="1">
                <a:latin typeface="Fira Sans"/>
              </a:rPr>
              <a:t>voor</a:t>
            </a:r>
            <a:r>
              <a:rPr lang="en-US" b="1">
                <a:latin typeface="Fira Sans"/>
              </a:rPr>
              <a:t> OpenID </a:t>
            </a:r>
            <a:r>
              <a:rPr lang="en-US" b="1" err="1">
                <a:latin typeface="Fira Sans"/>
              </a:rPr>
              <a:t>AuthZEN</a:t>
            </a:r>
            <a:r>
              <a:rPr lang="en-US" b="1">
                <a:latin typeface="Fira Sans"/>
              </a:rPr>
              <a:t>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de interface </a:t>
            </a:r>
            <a:r>
              <a:rPr lang="en-US" err="1">
                <a:latin typeface="Fira Sans"/>
              </a:rPr>
              <a:t>tussen</a:t>
            </a:r>
            <a:r>
              <a:rPr lang="en-US">
                <a:latin typeface="Fira Sans"/>
              </a:rPr>
              <a:t> PEP </a:t>
            </a:r>
            <a:r>
              <a:rPr lang="en-US" err="1">
                <a:latin typeface="Fira Sans"/>
              </a:rPr>
              <a:t>en</a:t>
            </a:r>
            <a:r>
              <a:rPr lang="en-US">
                <a:latin typeface="Fira Sans"/>
              </a:rPr>
              <a:t> PDP</a:t>
            </a:r>
          </a:p>
          <a:p>
            <a:r>
              <a:rPr lang="en-US">
                <a:latin typeface="Fira Sans"/>
              </a:rPr>
              <a:t>Het </a:t>
            </a:r>
            <a:r>
              <a:rPr lang="en-US" b="1" err="1">
                <a:latin typeface="Fira Sans"/>
              </a:rPr>
              <a:t>Logboek</a:t>
            </a:r>
            <a:r>
              <a:rPr lang="en-US" b="1">
                <a:latin typeface="Fira Sans"/>
              </a:rPr>
              <a:t> </a:t>
            </a:r>
            <a:r>
              <a:rPr lang="en-US" b="1" err="1">
                <a:latin typeface="Fira Sans"/>
              </a:rPr>
              <a:t>Toegangsbeslissingen</a:t>
            </a:r>
            <a:r>
              <a:rPr lang="en-US" b="1">
                <a:latin typeface="Fira Sans"/>
              </a:rPr>
              <a:t> </a:t>
            </a:r>
            <a:r>
              <a:rPr lang="en-US">
                <a:latin typeface="Fira Sans"/>
              </a:rPr>
              <a:t>met </a:t>
            </a:r>
            <a:r>
              <a:rPr lang="en-US" err="1">
                <a:latin typeface="Fira Sans"/>
              </a:rPr>
              <a:t>ondersteuning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herleidbaarheid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uit</a:t>
            </a:r>
            <a:r>
              <a:rPr lang="en-US">
                <a:latin typeface="Fira Sans"/>
              </a:rPr>
              <a:t> de </a:t>
            </a:r>
            <a:r>
              <a:rPr lang="en-US" err="1">
                <a:latin typeface="Fira Sans"/>
              </a:rPr>
              <a:t>bron</a:t>
            </a:r>
            <a:endParaRPr lang="en-US">
              <a:latin typeface="Fira Sans"/>
            </a:endParaRPr>
          </a:p>
          <a:p>
            <a:r>
              <a:rPr lang="en-US">
                <a:latin typeface="Fira Sans"/>
              </a:rPr>
              <a:t>Het </a:t>
            </a:r>
            <a:r>
              <a:rPr lang="en-US" b="1">
                <a:latin typeface="Fira Sans"/>
              </a:rPr>
              <a:t>Register </a:t>
            </a:r>
            <a:r>
              <a:rPr lang="en-US" b="1" err="1">
                <a:latin typeface="Fira Sans"/>
              </a:rPr>
              <a:t>Toegangsbeleid</a:t>
            </a:r>
            <a:r>
              <a:rPr lang="en-US" b="1">
                <a:latin typeface="Fira Sans"/>
              </a:rPr>
              <a:t> </a:t>
            </a:r>
            <a:r>
              <a:rPr lang="en-US" err="1">
                <a:latin typeface="Fira Sans"/>
              </a:rPr>
              <a:t>voor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inzicht</a:t>
            </a:r>
            <a:r>
              <a:rPr lang="en-US">
                <a:latin typeface="Fira Sans"/>
              </a:rPr>
              <a:t> in </a:t>
            </a:r>
            <a:r>
              <a:rPr lang="en-US" err="1">
                <a:latin typeface="Fira Sans"/>
              </a:rPr>
              <a:t>toegangsbeleid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binnen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én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tussen</a:t>
            </a:r>
            <a:r>
              <a:rPr lang="en-US">
                <a:latin typeface="Fira Sans"/>
              </a:rPr>
              <a:t> </a:t>
            </a:r>
            <a:r>
              <a:rPr lang="en-US" err="1">
                <a:latin typeface="Fira Sans"/>
              </a:rPr>
              <a:t>organisaties</a:t>
            </a:r>
            <a:r>
              <a:rPr lang="en-US">
                <a:latin typeface="Fira Sans"/>
              </a:rPr>
              <a:t>.</a:t>
            </a:r>
            <a:endParaRPr lang="en-US" b="1">
              <a:latin typeface="Fira San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705A722-1D20-A937-30CF-F57983E9F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10" name="Vrije vorm 9">
            <a:extLst>
              <a:ext uri="{FF2B5EF4-FFF2-40B4-BE49-F238E27FC236}">
                <a16:creationId xmlns:a16="http://schemas.microsoft.com/office/drawing/2014/main" id="{8B9EFF2A-F734-547A-983C-8E1F50171A61}"/>
              </a:ext>
            </a:extLst>
          </p:cNvPr>
          <p:cNvSpPr/>
          <p:nvPr/>
        </p:nvSpPr>
        <p:spPr>
          <a:xfrm rot="1664537">
            <a:off x="9197843" y="4311450"/>
            <a:ext cx="1688790" cy="1099931"/>
          </a:xfrm>
          <a:custGeom>
            <a:avLst/>
            <a:gdLst>
              <a:gd name="connsiteX0" fmla="*/ 705943 w 1688790"/>
              <a:gd name="connsiteY0" fmla="*/ 62367 h 1099931"/>
              <a:gd name="connsiteX1" fmla="*/ 662502 w 1688790"/>
              <a:gd name="connsiteY1" fmla="*/ 22679 h 1099931"/>
              <a:gd name="connsiteX2" fmla="*/ 629922 w 1688790"/>
              <a:gd name="connsiteY2" fmla="*/ 11339 h 1099931"/>
              <a:gd name="connsiteX3" fmla="*/ 559331 w 1688790"/>
              <a:gd name="connsiteY3" fmla="*/ 0 h 1099931"/>
              <a:gd name="connsiteX4" fmla="*/ 418148 w 1688790"/>
              <a:gd name="connsiteY4" fmla="*/ 11339 h 1099931"/>
              <a:gd name="connsiteX5" fmla="*/ 228095 w 1688790"/>
              <a:gd name="connsiteY5" fmla="*/ 96385 h 1099931"/>
              <a:gd name="connsiteX6" fmla="*/ 200945 w 1688790"/>
              <a:gd name="connsiteY6" fmla="*/ 113394 h 1099931"/>
              <a:gd name="connsiteX7" fmla="*/ 162934 w 1688790"/>
              <a:gd name="connsiteY7" fmla="*/ 158753 h 1099931"/>
              <a:gd name="connsiteX8" fmla="*/ 141214 w 1688790"/>
              <a:gd name="connsiteY8" fmla="*/ 181432 h 1099931"/>
              <a:gd name="connsiteX9" fmla="*/ 108633 w 1688790"/>
              <a:gd name="connsiteY9" fmla="*/ 238129 h 1099931"/>
              <a:gd name="connsiteX10" fmla="*/ 86912 w 1688790"/>
              <a:gd name="connsiteY10" fmla="*/ 266477 h 1099931"/>
              <a:gd name="connsiteX11" fmla="*/ 59762 w 1688790"/>
              <a:gd name="connsiteY11" fmla="*/ 340184 h 1099931"/>
              <a:gd name="connsiteX12" fmla="*/ 43472 w 1688790"/>
              <a:gd name="connsiteY12" fmla="*/ 379873 h 1099931"/>
              <a:gd name="connsiteX13" fmla="*/ 32612 w 1688790"/>
              <a:gd name="connsiteY13" fmla="*/ 425231 h 1099931"/>
              <a:gd name="connsiteX14" fmla="*/ 10891 w 1688790"/>
              <a:gd name="connsiteY14" fmla="*/ 504607 h 1099931"/>
              <a:gd name="connsiteX15" fmla="*/ 31 w 1688790"/>
              <a:gd name="connsiteY15" fmla="*/ 589653 h 1099931"/>
              <a:gd name="connsiteX16" fmla="*/ 5462 w 1688790"/>
              <a:gd name="connsiteY16" fmla="*/ 742736 h 1099931"/>
              <a:gd name="connsiteX17" fmla="*/ 27181 w 1688790"/>
              <a:gd name="connsiteY17" fmla="*/ 810773 h 1099931"/>
              <a:gd name="connsiteX18" fmla="*/ 86912 w 1688790"/>
              <a:gd name="connsiteY18" fmla="*/ 912829 h 1099931"/>
              <a:gd name="connsiteX19" fmla="*/ 141214 w 1688790"/>
              <a:gd name="connsiteY19" fmla="*/ 969527 h 1099931"/>
              <a:gd name="connsiteX20" fmla="*/ 173795 w 1688790"/>
              <a:gd name="connsiteY20" fmla="*/ 997875 h 1099931"/>
              <a:gd name="connsiteX21" fmla="*/ 298686 w 1688790"/>
              <a:gd name="connsiteY21" fmla="*/ 1054572 h 1099931"/>
              <a:gd name="connsiteX22" fmla="*/ 401858 w 1688790"/>
              <a:gd name="connsiteY22" fmla="*/ 1082922 h 1099931"/>
              <a:gd name="connsiteX23" fmla="*/ 510460 w 1688790"/>
              <a:gd name="connsiteY23" fmla="*/ 1094261 h 1099931"/>
              <a:gd name="connsiteX24" fmla="*/ 570191 w 1688790"/>
              <a:gd name="connsiteY24" fmla="*/ 1099931 h 1099931"/>
              <a:gd name="connsiteX25" fmla="*/ 803685 w 1688790"/>
              <a:gd name="connsiteY25" fmla="*/ 1094261 h 1099931"/>
              <a:gd name="connsiteX26" fmla="*/ 917717 w 1688790"/>
              <a:gd name="connsiteY26" fmla="*/ 1071582 h 1099931"/>
              <a:gd name="connsiteX27" fmla="*/ 1091479 w 1688790"/>
              <a:gd name="connsiteY27" fmla="*/ 1026224 h 1099931"/>
              <a:gd name="connsiteX28" fmla="*/ 1205512 w 1688790"/>
              <a:gd name="connsiteY28" fmla="*/ 975196 h 1099931"/>
              <a:gd name="connsiteX29" fmla="*/ 1362984 w 1688790"/>
              <a:gd name="connsiteY29" fmla="*/ 890150 h 1099931"/>
              <a:gd name="connsiteX30" fmla="*/ 1411855 w 1688790"/>
              <a:gd name="connsiteY30" fmla="*/ 850462 h 1099931"/>
              <a:gd name="connsiteX31" fmla="*/ 1504166 w 1688790"/>
              <a:gd name="connsiteY31" fmla="*/ 776755 h 1099931"/>
              <a:gd name="connsiteX32" fmla="*/ 1580188 w 1688790"/>
              <a:gd name="connsiteY32" fmla="*/ 697379 h 1099931"/>
              <a:gd name="connsiteX33" fmla="*/ 1672500 w 1688790"/>
              <a:gd name="connsiteY33" fmla="*/ 515946 h 1099931"/>
              <a:gd name="connsiteX34" fmla="*/ 1688790 w 1688790"/>
              <a:gd name="connsiteY34" fmla="*/ 419561 h 1099931"/>
              <a:gd name="connsiteX35" fmla="*/ 1667069 w 1688790"/>
              <a:gd name="connsiteY35" fmla="*/ 277817 h 1099931"/>
              <a:gd name="connsiteX36" fmla="*/ 1618198 w 1688790"/>
              <a:gd name="connsiteY36" fmla="*/ 192771 h 1099931"/>
              <a:gd name="connsiteX37" fmla="*/ 1580188 w 1688790"/>
              <a:gd name="connsiteY37" fmla="*/ 153082 h 1099931"/>
              <a:gd name="connsiteX38" fmla="*/ 1493306 w 1688790"/>
              <a:gd name="connsiteY38" fmla="*/ 96385 h 1099931"/>
              <a:gd name="connsiteX39" fmla="*/ 1314113 w 1688790"/>
              <a:gd name="connsiteY39" fmla="*/ 39688 h 1099931"/>
              <a:gd name="connsiteX40" fmla="*/ 1248952 w 1688790"/>
              <a:gd name="connsiteY40" fmla="*/ 34018 h 1099931"/>
              <a:gd name="connsiteX41" fmla="*/ 1118630 w 1688790"/>
              <a:gd name="connsiteY41" fmla="*/ 28348 h 1099931"/>
              <a:gd name="connsiteX42" fmla="*/ 868846 w 1688790"/>
              <a:gd name="connsiteY42" fmla="*/ 79377 h 1099931"/>
              <a:gd name="connsiteX43" fmla="*/ 689653 w 1688790"/>
              <a:gd name="connsiteY43" fmla="*/ 147413 h 1099931"/>
              <a:gd name="connsiteX44" fmla="*/ 515890 w 1688790"/>
              <a:gd name="connsiteY44" fmla="*/ 243799 h 1099931"/>
              <a:gd name="connsiteX45" fmla="*/ 374707 w 1688790"/>
              <a:gd name="connsiteY45" fmla="*/ 345854 h 1099931"/>
              <a:gd name="connsiteX46" fmla="*/ 276966 w 1688790"/>
              <a:gd name="connsiteY46" fmla="*/ 447910 h 109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88790" h="1099931" extrusionOk="0">
                <a:moveTo>
                  <a:pt x="705943" y="62367"/>
                </a:moveTo>
                <a:cubicBezTo>
                  <a:pt x="687899" y="46939"/>
                  <a:pt x="674340" y="35174"/>
                  <a:pt x="662502" y="22679"/>
                </a:cubicBezTo>
                <a:cubicBezTo>
                  <a:pt x="654200" y="16494"/>
                  <a:pt x="639605" y="14814"/>
                  <a:pt x="629922" y="11339"/>
                </a:cubicBezTo>
                <a:cubicBezTo>
                  <a:pt x="600982" y="3926"/>
                  <a:pt x="593621" y="4646"/>
                  <a:pt x="559331" y="0"/>
                </a:cubicBezTo>
                <a:cubicBezTo>
                  <a:pt x="501241" y="-2254"/>
                  <a:pt x="476470" y="6942"/>
                  <a:pt x="418148" y="11339"/>
                </a:cubicBezTo>
                <a:cubicBezTo>
                  <a:pt x="296897" y="38554"/>
                  <a:pt x="304446" y="44233"/>
                  <a:pt x="228095" y="96385"/>
                </a:cubicBezTo>
                <a:cubicBezTo>
                  <a:pt x="217684" y="102109"/>
                  <a:pt x="207275" y="107313"/>
                  <a:pt x="200945" y="113394"/>
                </a:cubicBezTo>
                <a:cubicBezTo>
                  <a:pt x="186253" y="122124"/>
                  <a:pt x="173485" y="147349"/>
                  <a:pt x="162934" y="158753"/>
                </a:cubicBezTo>
                <a:cubicBezTo>
                  <a:pt x="158060" y="167778"/>
                  <a:pt x="148335" y="173013"/>
                  <a:pt x="141214" y="181432"/>
                </a:cubicBezTo>
                <a:cubicBezTo>
                  <a:pt x="127673" y="199161"/>
                  <a:pt x="123070" y="221942"/>
                  <a:pt x="108633" y="238129"/>
                </a:cubicBezTo>
                <a:cubicBezTo>
                  <a:pt x="102610" y="249389"/>
                  <a:pt x="92976" y="258349"/>
                  <a:pt x="86912" y="266477"/>
                </a:cubicBezTo>
                <a:cubicBezTo>
                  <a:pt x="75438" y="297210"/>
                  <a:pt x="72498" y="316317"/>
                  <a:pt x="59762" y="340184"/>
                </a:cubicBezTo>
                <a:cubicBezTo>
                  <a:pt x="55201" y="353280"/>
                  <a:pt x="48122" y="364851"/>
                  <a:pt x="43472" y="379873"/>
                </a:cubicBezTo>
                <a:cubicBezTo>
                  <a:pt x="37479" y="394867"/>
                  <a:pt x="34187" y="408572"/>
                  <a:pt x="32612" y="425231"/>
                </a:cubicBezTo>
                <a:cubicBezTo>
                  <a:pt x="25677" y="451778"/>
                  <a:pt x="10891" y="504606"/>
                  <a:pt x="10891" y="504607"/>
                </a:cubicBezTo>
                <a:cubicBezTo>
                  <a:pt x="9640" y="513225"/>
                  <a:pt x="-243" y="582495"/>
                  <a:pt x="31" y="589653"/>
                </a:cubicBezTo>
                <a:cubicBezTo>
                  <a:pt x="-6639" y="652642"/>
                  <a:pt x="2312" y="694368"/>
                  <a:pt x="5462" y="742736"/>
                </a:cubicBezTo>
                <a:cubicBezTo>
                  <a:pt x="8290" y="768453"/>
                  <a:pt x="22526" y="786079"/>
                  <a:pt x="27181" y="810773"/>
                </a:cubicBezTo>
                <a:cubicBezTo>
                  <a:pt x="38736" y="852328"/>
                  <a:pt x="54464" y="887028"/>
                  <a:pt x="86912" y="912829"/>
                </a:cubicBezTo>
                <a:cubicBezTo>
                  <a:pt x="107459" y="936571"/>
                  <a:pt x="118372" y="953445"/>
                  <a:pt x="141214" y="969527"/>
                </a:cubicBezTo>
                <a:cubicBezTo>
                  <a:pt x="151875" y="977633"/>
                  <a:pt x="159426" y="989318"/>
                  <a:pt x="173795" y="997875"/>
                </a:cubicBezTo>
                <a:cubicBezTo>
                  <a:pt x="220363" y="1032566"/>
                  <a:pt x="251475" y="1040935"/>
                  <a:pt x="298686" y="1054572"/>
                </a:cubicBezTo>
                <a:cubicBezTo>
                  <a:pt x="334679" y="1075535"/>
                  <a:pt x="356131" y="1071919"/>
                  <a:pt x="401858" y="1082922"/>
                </a:cubicBezTo>
                <a:cubicBezTo>
                  <a:pt x="442726" y="1089448"/>
                  <a:pt x="473840" y="1082129"/>
                  <a:pt x="510460" y="1094261"/>
                </a:cubicBezTo>
                <a:cubicBezTo>
                  <a:pt x="525964" y="1092048"/>
                  <a:pt x="552945" y="1099772"/>
                  <a:pt x="570191" y="1099931"/>
                </a:cubicBezTo>
                <a:cubicBezTo>
                  <a:pt x="643697" y="1096559"/>
                  <a:pt x="711804" y="1115032"/>
                  <a:pt x="803685" y="1094261"/>
                </a:cubicBezTo>
                <a:cubicBezTo>
                  <a:pt x="839288" y="1097477"/>
                  <a:pt x="886934" y="1070371"/>
                  <a:pt x="917717" y="1071582"/>
                </a:cubicBezTo>
                <a:cubicBezTo>
                  <a:pt x="991064" y="1067146"/>
                  <a:pt x="1034853" y="1048031"/>
                  <a:pt x="1091479" y="1026224"/>
                </a:cubicBezTo>
                <a:cubicBezTo>
                  <a:pt x="1141876" y="1005684"/>
                  <a:pt x="1155846" y="997518"/>
                  <a:pt x="1205512" y="975196"/>
                </a:cubicBezTo>
                <a:cubicBezTo>
                  <a:pt x="1199564" y="973399"/>
                  <a:pt x="1338684" y="910647"/>
                  <a:pt x="1362984" y="890150"/>
                </a:cubicBezTo>
                <a:cubicBezTo>
                  <a:pt x="1384298" y="877101"/>
                  <a:pt x="1394690" y="866094"/>
                  <a:pt x="1411855" y="850462"/>
                </a:cubicBezTo>
                <a:cubicBezTo>
                  <a:pt x="1473712" y="809685"/>
                  <a:pt x="1457153" y="831368"/>
                  <a:pt x="1504166" y="776755"/>
                </a:cubicBezTo>
                <a:cubicBezTo>
                  <a:pt x="1528295" y="752077"/>
                  <a:pt x="1559471" y="726532"/>
                  <a:pt x="1580188" y="697379"/>
                </a:cubicBezTo>
                <a:cubicBezTo>
                  <a:pt x="1598305" y="639976"/>
                  <a:pt x="1656272" y="586956"/>
                  <a:pt x="1672500" y="515946"/>
                </a:cubicBezTo>
                <a:cubicBezTo>
                  <a:pt x="1682807" y="480024"/>
                  <a:pt x="1686233" y="462869"/>
                  <a:pt x="1688790" y="419561"/>
                </a:cubicBezTo>
                <a:cubicBezTo>
                  <a:pt x="1687646" y="386349"/>
                  <a:pt x="1683093" y="319092"/>
                  <a:pt x="1667069" y="277817"/>
                </a:cubicBezTo>
                <a:cubicBezTo>
                  <a:pt x="1658137" y="253736"/>
                  <a:pt x="1641601" y="217460"/>
                  <a:pt x="1618198" y="192771"/>
                </a:cubicBezTo>
                <a:cubicBezTo>
                  <a:pt x="1604530" y="178937"/>
                  <a:pt x="1594354" y="165096"/>
                  <a:pt x="1580188" y="153082"/>
                </a:cubicBezTo>
                <a:cubicBezTo>
                  <a:pt x="1554240" y="129335"/>
                  <a:pt x="1523043" y="113613"/>
                  <a:pt x="1493306" y="96385"/>
                </a:cubicBezTo>
                <a:cubicBezTo>
                  <a:pt x="1459018" y="81076"/>
                  <a:pt x="1329971" y="42032"/>
                  <a:pt x="1314113" y="39688"/>
                </a:cubicBezTo>
                <a:cubicBezTo>
                  <a:pt x="1292461" y="36053"/>
                  <a:pt x="1275177" y="36812"/>
                  <a:pt x="1248952" y="34018"/>
                </a:cubicBezTo>
                <a:cubicBezTo>
                  <a:pt x="1202007" y="24488"/>
                  <a:pt x="1173206" y="28117"/>
                  <a:pt x="1118630" y="28348"/>
                </a:cubicBezTo>
                <a:cubicBezTo>
                  <a:pt x="1045094" y="22516"/>
                  <a:pt x="933108" y="50185"/>
                  <a:pt x="868846" y="79377"/>
                </a:cubicBezTo>
                <a:cubicBezTo>
                  <a:pt x="808792" y="87780"/>
                  <a:pt x="749876" y="124936"/>
                  <a:pt x="689653" y="147413"/>
                </a:cubicBezTo>
                <a:cubicBezTo>
                  <a:pt x="608875" y="192971"/>
                  <a:pt x="574856" y="201864"/>
                  <a:pt x="515890" y="243799"/>
                </a:cubicBezTo>
                <a:cubicBezTo>
                  <a:pt x="511290" y="249894"/>
                  <a:pt x="399429" y="323567"/>
                  <a:pt x="374707" y="345854"/>
                </a:cubicBezTo>
                <a:cubicBezTo>
                  <a:pt x="340851" y="378486"/>
                  <a:pt x="276966" y="447910"/>
                  <a:pt x="276966" y="447910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BA54AADA-5485-7FF4-8E56-7789BBF0298A}"/>
              </a:ext>
            </a:extLst>
          </p:cNvPr>
          <p:cNvSpPr/>
          <p:nvPr/>
        </p:nvSpPr>
        <p:spPr>
          <a:xfrm rot="20228381">
            <a:off x="9351479" y="1995104"/>
            <a:ext cx="1553408" cy="1038363"/>
          </a:xfrm>
          <a:custGeom>
            <a:avLst/>
            <a:gdLst>
              <a:gd name="connsiteX0" fmla="*/ 649351 w 1553408"/>
              <a:gd name="connsiteY0" fmla="*/ 58876 h 1038363"/>
              <a:gd name="connsiteX1" fmla="*/ 609392 w 1553408"/>
              <a:gd name="connsiteY1" fmla="*/ 21409 h 1038363"/>
              <a:gd name="connsiteX2" fmla="*/ 579424 w 1553408"/>
              <a:gd name="connsiteY2" fmla="*/ 10704 h 1038363"/>
              <a:gd name="connsiteX3" fmla="*/ 514492 w 1553408"/>
              <a:gd name="connsiteY3" fmla="*/ 0 h 1038363"/>
              <a:gd name="connsiteX4" fmla="*/ 384627 w 1553408"/>
              <a:gd name="connsiteY4" fmla="*/ 10704 h 1038363"/>
              <a:gd name="connsiteX5" fmla="*/ 209810 w 1553408"/>
              <a:gd name="connsiteY5" fmla="*/ 90990 h 1038363"/>
              <a:gd name="connsiteX6" fmla="*/ 184836 w 1553408"/>
              <a:gd name="connsiteY6" fmla="*/ 107047 h 1038363"/>
              <a:gd name="connsiteX7" fmla="*/ 149873 w 1553408"/>
              <a:gd name="connsiteY7" fmla="*/ 149867 h 1038363"/>
              <a:gd name="connsiteX8" fmla="*/ 129893 w 1553408"/>
              <a:gd name="connsiteY8" fmla="*/ 171276 h 1038363"/>
              <a:gd name="connsiteX9" fmla="*/ 99924 w 1553408"/>
              <a:gd name="connsiteY9" fmla="*/ 224800 h 1038363"/>
              <a:gd name="connsiteX10" fmla="*/ 79945 w 1553408"/>
              <a:gd name="connsiteY10" fmla="*/ 251561 h 1038363"/>
              <a:gd name="connsiteX11" fmla="*/ 54971 w 1553408"/>
              <a:gd name="connsiteY11" fmla="*/ 321143 h 1038363"/>
              <a:gd name="connsiteX12" fmla="*/ 39987 w 1553408"/>
              <a:gd name="connsiteY12" fmla="*/ 358610 h 1038363"/>
              <a:gd name="connsiteX13" fmla="*/ 29998 w 1553408"/>
              <a:gd name="connsiteY13" fmla="*/ 401428 h 1038363"/>
              <a:gd name="connsiteX14" fmla="*/ 10018 w 1553408"/>
              <a:gd name="connsiteY14" fmla="*/ 476362 h 1038363"/>
              <a:gd name="connsiteX15" fmla="*/ 29 w 1553408"/>
              <a:gd name="connsiteY15" fmla="*/ 556648 h 1038363"/>
              <a:gd name="connsiteX16" fmla="*/ 5024 w 1553408"/>
              <a:gd name="connsiteY16" fmla="*/ 701162 h 1038363"/>
              <a:gd name="connsiteX17" fmla="*/ 25002 w 1553408"/>
              <a:gd name="connsiteY17" fmla="*/ 765391 h 1038363"/>
              <a:gd name="connsiteX18" fmla="*/ 79945 w 1553408"/>
              <a:gd name="connsiteY18" fmla="*/ 861734 h 1038363"/>
              <a:gd name="connsiteX19" fmla="*/ 129893 w 1553408"/>
              <a:gd name="connsiteY19" fmla="*/ 915258 h 1038363"/>
              <a:gd name="connsiteX20" fmla="*/ 159862 w 1553408"/>
              <a:gd name="connsiteY20" fmla="*/ 942020 h 1038363"/>
              <a:gd name="connsiteX21" fmla="*/ 274742 w 1553408"/>
              <a:gd name="connsiteY21" fmla="*/ 995543 h 1038363"/>
              <a:gd name="connsiteX22" fmla="*/ 369643 w 1553408"/>
              <a:gd name="connsiteY22" fmla="*/ 1022306 h 1038363"/>
              <a:gd name="connsiteX23" fmla="*/ 469539 w 1553408"/>
              <a:gd name="connsiteY23" fmla="*/ 1033010 h 1038363"/>
              <a:gd name="connsiteX24" fmla="*/ 524482 w 1553408"/>
              <a:gd name="connsiteY24" fmla="*/ 1038363 h 1038363"/>
              <a:gd name="connsiteX25" fmla="*/ 739257 w 1553408"/>
              <a:gd name="connsiteY25" fmla="*/ 1033010 h 1038363"/>
              <a:gd name="connsiteX26" fmla="*/ 844148 w 1553408"/>
              <a:gd name="connsiteY26" fmla="*/ 1011601 h 1038363"/>
              <a:gd name="connsiteX27" fmla="*/ 1003981 w 1553408"/>
              <a:gd name="connsiteY27" fmla="*/ 968781 h 1038363"/>
              <a:gd name="connsiteX28" fmla="*/ 1108872 w 1553408"/>
              <a:gd name="connsiteY28" fmla="*/ 920610 h 1038363"/>
              <a:gd name="connsiteX29" fmla="*/ 1253720 w 1553408"/>
              <a:gd name="connsiteY29" fmla="*/ 840324 h 1038363"/>
              <a:gd name="connsiteX30" fmla="*/ 1298673 w 1553408"/>
              <a:gd name="connsiteY30" fmla="*/ 802857 h 1038363"/>
              <a:gd name="connsiteX31" fmla="*/ 1383584 w 1553408"/>
              <a:gd name="connsiteY31" fmla="*/ 733276 h 1038363"/>
              <a:gd name="connsiteX32" fmla="*/ 1453512 w 1553408"/>
              <a:gd name="connsiteY32" fmla="*/ 658343 h 1038363"/>
              <a:gd name="connsiteX33" fmla="*/ 1538423 w 1553408"/>
              <a:gd name="connsiteY33" fmla="*/ 487066 h 1038363"/>
              <a:gd name="connsiteX34" fmla="*/ 1553408 w 1553408"/>
              <a:gd name="connsiteY34" fmla="*/ 396076 h 1038363"/>
              <a:gd name="connsiteX35" fmla="*/ 1533428 w 1553408"/>
              <a:gd name="connsiteY35" fmla="*/ 262266 h 1038363"/>
              <a:gd name="connsiteX36" fmla="*/ 1488475 w 1553408"/>
              <a:gd name="connsiteY36" fmla="*/ 181981 h 1038363"/>
              <a:gd name="connsiteX37" fmla="*/ 1453512 w 1553408"/>
              <a:gd name="connsiteY37" fmla="*/ 144514 h 1038363"/>
              <a:gd name="connsiteX38" fmla="*/ 1373595 w 1553408"/>
              <a:gd name="connsiteY38" fmla="*/ 90990 h 1038363"/>
              <a:gd name="connsiteX39" fmla="*/ 1208767 w 1553408"/>
              <a:gd name="connsiteY39" fmla="*/ 37466 h 1038363"/>
              <a:gd name="connsiteX40" fmla="*/ 1148830 w 1553408"/>
              <a:gd name="connsiteY40" fmla="*/ 32114 h 1038363"/>
              <a:gd name="connsiteX41" fmla="*/ 1028955 w 1553408"/>
              <a:gd name="connsiteY41" fmla="*/ 26761 h 1038363"/>
              <a:gd name="connsiteX42" fmla="*/ 799195 w 1553408"/>
              <a:gd name="connsiteY42" fmla="*/ 74933 h 1038363"/>
              <a:gd name="connsiteX43" fmla="*/ 634367 w 1553408"/>
              <a:gd name="connsiteY43" fmla="*/ 139162 h 1038363"/>
              <a:gd name="connsiteX44" fmla="*/ 474533 w 1553408"/>
              <a:gd name="connsiteY44" fmla="*/ 230153 h 1038363"/>
              <a:gd name="connsiteX45" fmla="*/ 344669 w 1553408"/>
              <a:gd name="connsiteY45" fmla="*/ 326495 h 1038363"/>
              <a:gd name="connsiteX46" fmla="*/ 254763 w 1553408"/>
              <a:gd name="connsiteY46" fmla="*/ 422838 h 10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53408" h="1038363" extrusionOk="0">
                <a:moveTo>
                  <a:pt x="649351" y="58876"/>
                </a:moveTo>
                <a:cubicBezTo>
                  <a:pt x="633486" y="44817"/>
                  <a:pt x="620362" y="33136"/>
                  <a:pt x="609392" y="21409"/>
                </a:cubicBezTo>
                <a:cubicBezTo>
                  <a:pt x="601195" y="15446"/>
                  <a:pt x="586654" y="14038"/>
                  <a:pt x="579424" y="10704"/>
                </a:cubicBezTo>
                <a:cubicBezTo>
                  <a:pt x="552464" y="4009"/>
                  <a:pt x="545784" y="5746"/>
                  <a:pt x="514492" y="0"/>
                </a:cubicBezTo>
                <a:cubicBezTo>
                  <a:pt x="467770" y="1689"/>
                  <a:pt x="428685" y="1832"/>
                  <a:pt x="384627" y="10704"/>
                </a:cubicBezTo>
                <a:cubicBezTo>
                  <a:pt x="273399" y="36428"/>
                  <a:pt x="280743" y="40344"/>
                  <a:pt x="209810" y="90990"/>
                </a:cubicBezTo>
                <a:cubicBezTo>
                  <a:pt x="199102" y="96227"/>
                  <a:pt x="190462" y="101459"/>
                  <a:pt x="184836" y="107047"/>
                </a:cubicBezTo>
                <a:cubicBezTo>
                  <a:pt x="171378" y="115943"/>
                  <a:pt x="159495" y="139133"/>
                  <a:pt x="149873" y="149867"/>
                </a:cubicBezTo>
                <a:cubicBezTo>
                  <a:pt x="144668" y="157956"/>
                  <a:pt x="135845" y="163179"/>
                  <a:pt x="129893" y="171276"/>
                </a:cubicBezTo>
                <a:cubicBezTo>
                  <a:pt x="117143" y="187970"/>
                  <a:pt x="115389" y="211281"/>
                  <a:pt x="99924" y="224800"/>
                </a:cubicBezTo>
                <a:cubicBezTo>
                  <a:pt x="94552" y="235636"/>
                  <a:pt x="85367" y="242212"/>
                  <a:pt x="79945" y="251561"/>
                </a:cubicBezTo>
                <a:cubicBezTo>
                  <a:pt x="67567" y="277651"/>
                  <a:pt x="66738" y="298594"/>
                  <a:pt x="54971" y="321143"/>
                </a:cubicBezTo>
                <a:cubicBezTo>
                  <a:pt x="53344" y="331265"/>
                  <a:pt x="44454" y="343570"/>
                  <a:pt x="39987" y="358610"/>
                </a:cubicBezTo>
                <a:cubicBezTo>
                  <a:pt x="34008" y="372836"/>
                  <a:pt x="30905" y="385367"/>
                  <a:pt x="29998" y="401428"/>
                </a:cubicBezTo>
                <a:cubicBezTo>
                  <a:pt x="23618" y="426490"/>
                  <a:pt x="10018" y="476361"/>
                  <a:pt x="10018" y="476362"/>
                </a:cubicBezTo>
                <a:cubicBezTo>
                  <a:pt x="8842" y="484868"/>
                  <a:pt x="-267" y="549912"/>
                  <a:pt x="29" y="556648"/>
                </a:cubicBezTo>
                <a:cubicBezTo>
                  <a:pt x="-2674" y="609686"/>
                  <a:pt x="6111" y="658407"/>
                  <a:pt x="5024" y="701162"/>
                </a:cubicBezTo>
                <a:cubicBezTo>
                  <a:pt x="7512" y="728057"/>
                  <a:pt x="17611" y="744004"/>
                  <a:pt x="25002" y="765391"/>
                </a:cubicBezTo>
                <a:cubicBezTo>
                  <a:pt x="35707" y="804316"/>
                  <a:pt x="50579" y="837341"/>
                  <a:pt x="79945" y="861734"/>
                </a:cubicBezTo>
                <a:cubicBezTo>
                  <a:pt x="98135" y="882625"/>
                  <a:pt x="110284" y="899283"/>
                  <a:pt x="129893" y="915258"/>
                </a:cubicBezTo>
                <a:cubicBezTo>
                  <a:pt x="139925" y="921670"/>
                  <a:pt x="146482" y="933936"/>
                  <a:pt x="159862" y="942020"/>
                </a:cubicBezTo>
                <a:cubicBezTo>
                  <a:pt x="203460" y="975270"/>
                  <a:pt x="232055" y="980345"/>
                  <a:pt x="274742" y="995543"/>
                </a:cubicBezTo>
                <a:cubicBezTo>
                  <a:pt x="308193" y="1014492"/>
                  <a:pt x="327248" y="1011602"/>
                  <a:pt x="369643" y="1022306"/>
                </a:cubicBezTo>
                <a:cubicBezTo>
                  <a:pt x="408232" y="1028742"/>
                  <a:pt x="435941" y="1023557"/>
                  <a:pt x="469539" y="1033010"/>
                </a:cubicBezTo>
                <a:cubicBezTo>
                  <a:pt x="485387" y="1032275"/>
                  <a:pt x="504716" y="1037513"/>
                  <a:pt x="524482" y="1038363"/>
                </a:cubicBezTo>
                <a:cubicBezTo>
                  <a:pt x="584844" y="1032732"/>
                  <a:pt x="660233" y="1046712"/>
                  <a:pt x="739257" y="1033010"/>
                </a:cubicBezTo>
                <a:cubicBezTo>
                  <a:pt x="771446" y="1037092"/>
                  <a:pt x="812809" y="1014278"/>
                  <a:pt x="844148" y="1011601"/>
                </a:cubicBezTo>
                <a:cubicBezTo>
                  <a:pt x="909832" y="1005561"/>
                  <a:pt x="948724" y="991412"/>
                  <a:pt x="1003981" y="968781"/>
                </a:cubicBezTo>
                <a:cubicBezTo>
                  <a:pt x="1050002" y="952352"/>
                  <a:pt x="1063215" y="941637"/>
                  <a:pt x="1108872" y="920610"/>
                </a:cubicBezTo>
                <a:cubicBezTo>
                  <a:pt x="1103656" y="918929"/>
                  <a:pt x="1231773" y="859765"/>
                  <a:pt x="1253720" y="840324"/>
                </a:cubicBezTo>
                <a:cubicBezTo>
                  <a:pt x="1274827" y="827634"/>
                  <a:pt x="1282756" y="818424"/>
                  <a:pt x="1298673" y="802857"/>
                </a:cubicBezTo>
                <a:cubicBezTo>
                  <a:pt x="1357001" y="768028"/>
                  <a:pt x="1335877" y="783917"/>
                  <a:pt x="1383584" y="733276"/>
                </a:cubicBezTo>
                <a:cubicBezTo>
                  <a:pt x="1402112" y="712319"/>
                  <a:pt x="1431997" y="682246"/>
                  <a:pt x="1453512" y="658343"/>
                </a:cubicBezTo>
                <a:cubicBezTo>
                  <a:pt x="1478354" y="603122"/>
                  <a:pt x="1528777" y="559575"/>
                  <a:pt x="1538423" y="487066"/>
                </a:cubicBezTo>
                <a:cubicBezTo>
                  <a:pt x="1547507" y="455258"/>
                  <a:pt x="1549885" y="433825"/>
                  <a:pt x="1553408" y="396076"/>
                </a:cubicBezTo>
                <a:cubicBezTo>
                  <a:pt x="1555866" y="366324"/>
                  <a:pt x="1547341" y="300378"/>
                  <a:pt x="1533428" y="262266"/>
                </a:cubicBezTo>
                <a:cubicBezTo>
                  <a:pt x="1525406" y="240122"/>
                  <a:pt x="1507269" y="204089"/>
                  <a:pt x="1488475" y="181981"/>
                </a:cubicBezTo>
                <a:cubicBezTo>
                  <a:pt x="1474472" y="169176"/>
                  <a:pt x="1465912" y="158139"/>
                  <a:pt x="1453512" y="144514"/>
                </a:cubicBezTo>
                <a:cubicBezTo>
                  <a:pt x="1428657" y="123820"/>
                  <a:pt x="1399356" y="109457"/>
                  <a:pt x="1373595" y="90990"/>
                </a:cubicBezTo>
                <a:cubicBezTo>
                  <a:pt x="1342020" y="74773"/>
                  <a:pt x="1225105" y="38129"/>
                  <a:pt x="1208767" y="37466"/>
                </a:cubicBezTo>
                <a:cubicBezTo>
                  <a:pt x="1188769" y="34264"/>
                  <a:pt x="1172506" y="34561"/>
                  <a:pt x="1148830" y="32114"/>
                </a:cubicBezTo>
                <a:cubicBezTo>
                  <a:pt x="1108121" y="28196"/>
                  <a:pt x="1079869" y="26459"/>
                  <a:pt x="1028955" y="26761"/>
                </a:cubicBezTo>
                <a:cubicBezTo>
                  <a:pt x="958185" y="32722"/>
                  <a:pt x="854739" y="41245"/>
                  <a:pt x="799195" y="74933"/>
                </a:cubicBezTo>
                <a:cubicBezTo>
                  <a:pt x="743515" y="87010"/>
                  <a:pt x="691626" y="121745"/>
                  <a:pt x="634367" y="139162"/>
                </a:cubicBezTo>
                <a:cubicBezTo>
                  <a:pt x="559590" y="184014"/>
                  <a:pt x="529248" y="190404"/>
                  <a:pt x="474533" y="230153"/>
                </a:cubicBezTo>
                <a:cubicBezTo>
                  <a:pt x="469644" y="237804"/>
                  <a:pt x="368969" y="308180"/>
                  <a:pt x="344669" y="326495"/>
                </a:cubicBezTo>
                <a:cubicBezTo>
                  <a:pt x="313526" y="357300"/>
                  <a:pt x="254763" y="422838"/>
                  <a:pt x="254763" y="422838"/>
                </a:cubicBezTo>
              </a:path>
            </a:pathLst>
          </a:custGeom>
          <a:noFill/>
          <a:ln w="222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75C42454-EA39-F3FF-56FE-4B8CD028FC29}"/>
              </a:ext>
            </a:extLst>
          </p:cNvPr>
          <p:cNvSpPr/>
          <p:nvPr/>
        </p:nvSpPr>
        <p:spPr>
          <a:xfrm>
            <a:off x="7088269" y="3330552"/>
            <a:ext cx="1161354" cy="934423"/>
          </a:xfrm>
          <a:custGeom>
            <a:avLst/>
            <a:gdLst>
              <a:gd name="connsiteX0" fmla="*/ 540630 w 1161354"/>
              <a:gd name="connsiteY0" fmla="*/ 6674 h 934423"/>
              <a:gd name="connsiteX1" fmla="*/ 480560 w 1161354"/>
              <a:gd name="connsiteY1" fmla="*/ 0 h 934423"/>
              <a:gd name="connsiteX2" fmla="*/ 407141 w 1161354"/>
              <a:gd name="connsiteY2" fmla="*/ 6674 h 934423"/>
              <a:gd name="connsiteX3" fmla="*/ 387118 w 1161354"/>
              <a:gd name="connsiteY3" fmla="*/ 13349 h 934423"/>
              <a:gd name="connsiteX4" fmla="*/ 260303 w 1161354"/>
              <a:gd name="connsiteY4" fmla="*/ 66744 h 934423"/>
              <a:gd name="connsiteX5" fmla="*/ 233605 w 1161354"/>
              <a:gd name="connsiteY5" fmla="*/ 86768 h 934423"/>
              <a:gd name="connsiteX6" fmla="*/ 160186 w 1161354"/>
              <a:gd name="connsiteY6" fmla="*/ 140163 h 934423"/>
              <a:gd name="connsiteX7" fmla="*/ 113465 w 1161354"/>
              <a:gd name="connsiteY7" fmla="*/ 186884 h 934423"/>
              <a:gd name="connsiteX8" fmla="*/ 93442 w 1161354"/>
              <a:gd name="connsiteY8" fmla="*/ 220257 h 934423"/>
              <a:gd name="connsiteX9" fmla="*/ 53395 w 1161354"/>
              <a:gd name="connsiteY9" fmla="*/ 280327 h 934423"/>
              <a:gd name="connsiteX10" fmla="*/ 40046 w 1161354"/>
              <a:gd name="connsiteY10" fmla="*/ 320374 h 934423"/>
              <a:gd name="connsiteX11" fmla="*/ 26697 w 1161354"/>
              <a:gd name="connsiteY11" fmla="*/ 353746 h 934423"/>
              <a:gd name="connsiteX12" fmla="*/ 13349 w 1161354"/>
              <a:gd name="connsiteY12" fmla="*/ 393793 h 934423"/>
              <a:gd name="connsiteX13" fmla="*/ 0 w 1161354"/>
              <a:gd name="connsiteY13" fmla="*/ 473886 h 934423"/>
              <a:gd name="connsiteX14" fmla="*/ 13349 w 1161354"/>
              <a:gd name="connsiteY14" fmla="*/ 667445 h 934423"/>
              <a:gd name="connsiteX15" fmla="*/ 46721 w 1161354"/>
              <a:gd name="connsiteY15" fmla="*/ 734190 h 934423"/>
              <a:gd name="connsiteX16" fmla="*/ 66744 w 1161354"/>
              <a:gd name="connsiteY16" fmla="*/ 760887 h 934423"/>
              <a:gd name="connsiteX17" fmla="*/ 120140 w 1161354"/>
              <a:gd name="connsiteY17" fmla="*/ 814283 h 934423"/>
              <a:gd name="connsiteX18" fmla="*/ 193559 w 1161354"/>
              <a:gd name="connsiteY18" fmla="*/ 854330 h 934423"/>
              <a:gd name="connsiteX19" fmla="*/ 266978 w 1161354"/>
              <a:gd name="connsiteY19" fmla="*/ 887702 h 934423"/>
              <a:gd name="connsiteX20" fmla="*/ 360420 w 1161354"/>
              <a:gd name="connsiteY20" fmla="*/ 914400 h 934423"/>
              <a:gd name="connsiteX21" fmla="*/ 407141 w 1161354"/>
              <a:gd name="connsiteY21" fmla="*/ 927749 h 934423"/>
              <a:gd name="connsiteX22" fmla="*/ 500584 w 1161354"/>
              <a:gd name="connsiteY22" fmla="*/ 934423 h 934423"/>
              <a:gd name="connsiteX23" fmla="*/ 647422 w 1161354"/>
              <a:gd name="connsiteY23" fmla="*/ 927749 h 934423"/>
              <a:gd name="connsiteX24" fmla="*/ 734189 w 1161354"/>
              <a:gd name="connsiteY24" fmla="*/ 914400 h 934423"/>
              <a:gd name="connsiteX25" fmla="*/ 800934 w 1161354"/>
              <a:gd name="connsiteY25" fmla="*/ 887702 h 934423"/>
              <a:gd name="connsiteX26" fmla="*/ 827632 w 1161354"/>
              <a:gd name="connsiteY26" fmla="*/ 874353 h 934423"/>
              <a:gd name="connsiteX27" fmla="*/ 861004 w 1161354"/>
              <a:gd name="connsiteY27" fmla="*/ 861004 h 934423"/>
              <a:gd name="connsiteX28" fmla="*/ 887702 w 1161354"/>
              <a:gd name="connsiteY28" fmla="*/ 840981 h 934423"/>
              <a:gd name="connsiteX29" fmla="*/ 914400 w 1161354"/>
              <a:gd name="connsiteY29" fmla="*/ 827632 h 934423"/>
              <a:gd name="connsiteX30" fmla="*/ 974470 w 1161354"/>
              <a:gd name="connsiteY30" fmla="*/ 780911 h 934423"/>
              <a:gd name="connsiteX31" fmla="*/ 1061238 w 1161354"/>
              <a:gd name="connsiteY31" fmla="*/ 707492 h 934423"/>
              <a:gd name="connsiteX32" fmla="*/ 1101284 w 1161354"/>
              <a:gd name="connsiteY32" fmla="*/ 640747 h 934423"/>
              <a:gd name="connsiteX33" fmla="*/ 1121308 w 1161354"/>
              <a:gd name="connsiteY33" fmla="*/ 580677 h 934423"/>
              <a:gd name="connsiteX34" fmla="*/ 1148005 w 1161354"/>
              <a:gd name="connsiteY34" fmla="*/ 460537 h 934423"/>
              <a:gd name="connsiteX35" fmla="*/ 1161354 w 1161354"/>
              <a:gd name="connsiteY35" fmla="*/ 387118 h 934423"/>
              <a:gd name="connsiteX36" fmla="*/ 1154680 w 1161354"/>
              <a:gd name="connsiteY36" fmla="*/ 320374 h 934423"/>
              <a:gd name="connsiteX37" fmla="*/ 1101284 w 1161354"/>
              <a:gd name="connsiteY37" fmla="*/ 220257 h 934423"/>
              <a:gd name="connsiteX38" fmla="*/ 994493 w 1161354"/>
              <a:gd name="connsiteY38" fmla="*/ 100117 h 934423"/>
              <a:gd name="connsiteX39" fmla="*/ 914400 w 1161354"/>
              <a:gd name="connsiteY39" fmla="*/ 60070 h 934423"/>
              <a:gd name="connsiteX40" fmla="*/ 714166 w 1161354"/>
              <a:gd name="connsiteY40" fmla="*/ 33372 h 934423"/>
              <a:gd name="connsiteX41" fmla="*/ 513932 w 1161354"/>
              <a:gd name="connsiteY41" fmla="*/ 46721 h 934423"/>
              <a:gd name="connsiteX42" fmla="*/ 473886 w 1161354"/>
              <a:gd name="connsiteY42" fmla="*/ 53395 h 934423"/>
              <a:gd name="connsiteX43" fmla="*/ 407141 w 1161354"/>
              <a:gd name="connsiteY43" fmla="*/ 80093 h 934423"/>
              <a:gd name="connsiteX44" fmla="*/ 373769 w 1161354"/>
              <a:gd name="connsiteY44" fmla="*/ 93442 h 934423"/>
              <a:gd name="connsiteX45" fmla="*/ 307024 w 1161354"/>
              <a:gd name="connsiteY45" fmla="*/ 146838 h 934423"/>
              <a:gd name="connsiteX46" fmla="*/ 273652 w 1161354"/>
              <a:gd name="connsiteY46" fmla="*/ 220257 h 934423"/>
              <a:gd name="connsiteX47" fmla="*/ 280327 w 1161354"/>
              <a:gd name="connsiteY47" fmla="*/ 340397 h 934423"/>
              <a:gd name="connsiteX48" fmla="*/ 287001 w 1161354"/>
              <a:gd name="connsiteY48" fmla="*/ 360420 h 9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61354" h="934423" extrusionOk="0">
                <a:moveTo>
                  <a:pt x="540630" y="6674"/>
                </a:moveTo>
                <a:cubicBezTo>
                  <a:pt x="520074" y="4120"/>
                  <a:pt x="500110" y="224"/>
                  <a:pt x="480560" y="0"/>
                </a:cubicBezTo>
                <a:cubicBezTo>
                  <a:pt x="461765" y="1217"/>
                  <a:pt x="429030" y="3277"/>
                  <a:pt x="407141" y="6674"/>
                </a:cubicBezTo>
                <a:cubicBezTo>
                  <a:pt x="399382" y="8445"/>
                  <a:pt x="393747" y="12169"/>
                  <a:pt x="387118" y="13349"/>
                </a:cubicBezTo>
                <a:cubicBezTo>
                  <a:pt x="315093" y="28078"/>
                  <a:pt x="386097" y="7589"/>
                  <a:pt x="260303" y="66744"/>
                </a:cubicBezTo>
                <a:cubicBezTo>
                  <a:pt x="251175" y="72010"/>
                  <a:pt x="244367" y="78137"/>
                  <a:pt x="233605" y="86768"/>
                </a:cubicBezTo>
                <a:cubicBezTo>
                  <a:pt x="153191" y="119117"/>
                  <a:pt x="224864" y="80302"/>
                  <a:pt x="160186" y="140163"/>
                </a:cubicBezTo>
                <a:cubicBezTo>
                  <a:pt x="143680" y="151657"/>
                  <a:pt x="121849" y="172094"/>
                  <a:pt x="113465" y="186884"/>
                </a:cubicBezTo>
                <a:cubicBezTo>
                  <a:pt x="107030" y="198142"/>
                  <a:pt x="104286" y="210340"/>
                  <a:pt x="93442" y="220257"/>
                </a:cubicBezTo>
                <a:cubicBezTo>
                  <a:pt x="73776" y="246331"/>
                  <a:pt x="68228" y="250662"/>
                  <a:pt x="53395" y="280327"/>
                </a:cubicBezTo>
                <a:cubicBezTo>
                  <a:pt x="48626" y="294707"/>
                  <a:pt x="45032" y="308982"/>
                  <a:pt x="40046" y="320374"/>
                </a:cubicBezTo>
                <a:cubicBezTo>
                  <a:pt x="37230" y="333603"/>
                  <a:pt x="32379" y="344431"/>
                  <a:pt x="26697" y="353746"/>
                </a:cubicBezTo>
                <a:cubicBezTo>
                  <a:pt x="23809" y="365288"/>
                  <a:pt x="16673" y="378777"/>
                  <a:pt x="13349" y="393793"/>
                </a:cubicBezTo>
                <a:cubicBezTo>
                  <a:pt x="7478" y="420214"/>
                  <a:pt x="0" y="473886"/>
                  <a:pt x="0" y="473886"/>
                </a:cubicBezTo>
                <a:cubicBezTo>
                  <a:pt x="-8362" y="488383"/>
                  <a:pt x="-6332" y="606902"/>
                  <a:pt x="13349" y="667445"/>
                </a:cubicBezTo>
                <a:cubicBezTo>
                  <a:pt x="21461" y="687725"/>
                  <a:pt x="26645" y="714929"/>
                  <a:pt x="46721" y="734190"/>
                </a:cubicBezTo>
                <a:cubicBezTo>
                  <a:pt x="52235" y="744618"/>
                  <a:pt x="60115" y="753347"/>
                  <a:pt x="66744" y="760887"/>
                </a:cubicBezTo>
                <a:cubicBezTo>
                  <a:pt x="83712" y="780418"/>
                  <a:pt x="99186" y="800959"/>
                  <a:pt x="120140" y="814283"/>
                </a:cubicBezTo>
                <a:cubicBezTo>
                  <a:pt x="189483" y="887034"/>
                  <a:pt x="95874" y="802840"/>
                  <a:pt x="193559" y="854330"/>
                </a:cubicBezTo>
                <a:cubicBezTo>
                  <a:pt x="246015" y="887930"/>
                  <a:pt x="206170" y="873276"/>
                  <a:pt x="266978" y="887702"/>
                </a:cubicBezTo>
                <a:cubicBezTo>
                  <a:pt x="299350" y="889325"/>
                  <a:pt x="324990" y="905259"/>
                  <a:pt x="360420" y="914400"/>
                </a:cubicBezTo>
                <a:cubicBezTo>
                  <a:pt x="377563" y="920201"/>
                  <a:pt x="390396" y="928372"/>
                  <a:pt x="407141" y="927749"/>
                </a:cubicBezTo>
                <a:cubicBezTo>
                  <a:pt x="429082" y="924236"/>
                  <a:pt x="468046" y="932948"/>
                  <a:pt x="500584" y="934423"/>
                </a:cubicBezTo>
                <a:cubicBezTo>
                  <a:pt x="551902" y="940187"/>
                  <a:pt x="599591" y="930811"/>
                  <a:pt x="647422" y="927749"/>
                </a:cubicBezTo>
                <a:cubicBezTo>
                  <a:pt x="664625" y="926177"/>
                  <a:pt x="718952" y="918133"/>
                  <a:pt x="734189" y="914400"/>
                </a:cubicBezTo>
                <a:cubicBezTo>
                  <a:pt x="752130" y="904026"/>
                  <a:pt x="774261" y="901846"/>
                  <a:pt x="800934" y="887702"/>
                </a:cubicBezTo>
                <a:cubicBezTo>
                  <a:pt x="808987" y="886119"/>
                  <a:pt x="820183" y="876432"/>
                  <a:pt x="827632" y="874353"/>
                </a:cubicBezTo>
                <a:cubicBezTo>
                  <a:pt x="839417" y="870263"/>
                  <a:pt x="851220" y="866410"/>
                  <a:pt x="861004" y="861004"/>
                </a:cubicBezTo>
                <a:cubicBezTo>
                  <a:pt x="870360" y="858871"/>
                  <a:pt x="878963" y="843850"/>
                  <a:pt x="887702" y="840981"/>
                </a:cubicBezTo>
                <a:cubicBezTo>
                  <a:pt x="895152" y="835676"/>
                  <a:pt x="908474" y="833940"/>
                  <a:pt x="914400" y="827632"/>
                </a:cubicBezTo>
                <a:cubicBezTo>
                  <a:pt x="939955" y="811949"/>
                  <a:pt x="951716" y="800900"/>
                  <a:pt x="974470" y="780911"/>
                </a:cubicBezTo>
                <a:cubicBezTo>
                  <a:pt x="1009050" y="762292"/>
                  <a:pt x="1042449" y="746163"/>
                  <a:pt x="1061238" y="707492"/>
                </a:cubicBezTo>
                <a:cubicBezTo>
                  <a:pt x="1088256" y="656168"/>
                  <a:pt x="1075379" y="671793"/>
                  <a:pt x="1101284" y="640747"/>
                </a:cubicBezTo>
                <a:cubicBezTo>
                  <a:pt x="1094925" y="554547"/>
                  <a:pt x="1098809" y="701177"/>
                  <a:pt x="1121308" y="580677"/>
                </a:cubicBezTo>
                <a:cubicBezTo>
                  <a:pt x="1130894" y="552088"/>
                  <a:pt x="1142542" y="499169"/>
                  <a:pt x="1148005" y="460537"/>
                </a:cubicBezTo>
                <a:cubicBezTo>
                  <a:pt x="1162021" y="416042"/>
                  <a:pt x="1155862" y="441376"/>
                  <a:pt x="1161354" y="387118"/>
                </a:cubicBezTo>
                <a:cubicBezTo>
                  <a:pt x="1159345" y="365629"/>
                  <a:pt x="1162592" y="343784"/>
                  <a:pt x="1154680" y="320374"/>
                </a:cubicBezTo>
                <a:cubicBezTo>
                  <a:pt x="1147552" y="291896"/>
                  <a:pt x="1108833" y="239942"/>
                  <a:pt x="1101284" y="220257"/>
                </a:cubicBezTo>
                <a:cubicBezTo>
                  <a:pt x="1075155" y="170345"/>
                  <a:pt x="1043659" y="135448"/>
                  <a:pt x="994493" y="100117"/>
                </a:cubicBezTo>
                <a:cubicBezTo>
                  <a:pt x="967891" y="91115"/>
                  <a:pt x="943482" y="70243"/>
                  <a:pt x="914400" y="60070"/>
                </a:cubicBezTo>
                <a:cubicBezTo>
                  <a:pt x="854410" y="44786"/>
                  <a:pt x="772367" y="41511"/>
                  <a:pt x="714166" y="33372"/>
                </a:cubicBezTo>
                <a:cubicBezTo>
                  <a:pt x="638328" y="39161"/>
                  <a:pt x="603168" y="34474"/>
                  <a:pt x="513932" y="46721"/>
                </a:cubicBezTo>
                <a:cubicBezTo>
                  <a:pt x="500747" y="47822"/>
                  <a:pt x="487044" y="48426"/>
                  <a:pt x="473886" y="53395"/>
                </a:cubicBezTo>
                <a:cubicBezTo>
                  <a:pt x="451263" y="59612"/>
                  <a:pt x="428596" y="75132"/>
                  <a:pt x="407141" y="80093"/>
                </a:cubicBezTo>
                <a:cubicBezTo>
                  <a:pt x="393747" y="82110"/>
                  <a:pt x="385376" y="87771"/>
                  <a:pt x="373769" y="93442"/>
                </a:cubicBezTo>
                <a:cubicBezTo>
                  <a:pt x="351037" y="122659"/>
                  <a:pt x="322372" y="130994"/>
                  <a:pt x="307024" y="146838"/>
                </a:cubicBezTo>
                <a:cubicBezTo>
                  <a:pt x="300069" y="167883"/>
                  <a:pt x="277412" y="191091"/>
                  <a:pt x="273652" y="220257"/>
                </a:cubicBezTo>
                <a:cubicBezTo>
                  <a:pt x="266179" y="256303"/>
                  <a:pt x="278465" y="304243"/>
                  <a:pt x="280327" y="340397"/>
                </a:cubicBezTo>
                <a:cubicBezTo>
                  <a:pt x="280994" y="347401"/>
                  <a:pt x="287001" y="360419"/>
                  <a:pt x="287001" y="360420"/>
                </a:cubicBezTo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0630 w 1161354"/>
                      <a:gd name="connsiteY0" fmla="*/ 6674 h 934423"/>
                      <a:gd name="connsiteX1" fmla="*/ 480560 w 1161354"/>
                      <a:gd name="connsiteY1" fmla="*/ 0 h 934423"/>
                      <a:gd name="connsiteX2" fmla="*/ 407141 w 1161354"/>
                      <a:gd name="connsiteY2" fmla="*/ 6674 h 934423"/>
                      <a:gd name="connsiteX3" fmla="*/ 387118 w 1161354"/>
                      <a:gd name="connsiteY3" fmla="*/ 13349 h 934423"/>
                      <a:gd name="connsiteX4" fmla="*/ 260303 w 1161354"/>
                      <a:gd name="connsiteY4" fmla="*/ 66744 h 934423"/>
                      <a:gd name="connsiteX5" fmla="*/ 233605 w 1161354"/>
                      <a:gd name="connsiteY5" fmla="*/ 86768 h 934423"/>
                      <a:gd name="connsiteX6" fmla="*/ 160186 w 1161354"/>
                      <a:gd name="connsiteY6" fmla="*/ 140163 h 934423"/>
                      <a:gd name="connsiteX7" fmla="*/ 113465 w 1161354"/>
                      <a:gd name="connsiteY7" fmla="*/ 186884 h 934423"/>
                      <a:gd name="connsiteX8" fmla="*/ 93442 w 1161354"/>
                      <a:gd name="connsiteY8" fmla="*/ 220257 h 934423"/>
                      <a:gd name="connsiteX9" fmla="*/ 53395 w 1161354"/>
                      <a:gd name="connsiteY9" fmla="*/ 280327 h 934423"/>
                      <a:gd name="connsiteX10" fmla="*/ 40046 w 1161354"/>
                      <a:gd name="connsiteY10" fmla="*/ 320374 h 934423"/>
                      <a:gd name="connsiteX11" fmla="*/ 26697 w 1161354"/>
                      <a:gd name="connsiteY11" fmla="*/ 353746 h 934423"/>
                      <a:gd name="connsiteX12" fmla="*/ 13349 w 1161354"/>
                      <a:gd name="connsiteY12" fmla="*/ 393793 h 934423"/>
                      <a:gd name="connsiteX13" fmla="*/ 0 w 1161354"/>
                      <a:gd name="connsiteY13" fmla="*/ 473886 h 934423"/>
                      <a:gd name="connsiteX14" fmla="*/ 13349 w 1161354"/>
                      <a:gd name="connsiteY14" fmla="*/ 667445 h 934423"/>
                      <a:gd name="connsiteX15" fmla="*/ 46721 w 1161354"/>
                      <a:gd name="connsiteY15" fmla="*/ 734190 h 934423"/>
                      <a:gd name="connsiteX16" fmla="*/ 66744 w 1161354"/>
                      <a:gd name="connsiteY16" fmla="*/ 760887 h 934423"/>
                      <a:gd name="connsiteX17" fmla="*/ 120140 w 1161354"/>
                      <a:gd name="connsiteY17" fmla="*/ 814283 h 934423"/>
                      <a:gd name="connsiteX18" fmla="*/ 193559 w 1161354"/>
                      <a:gd name="connsiteY18" fmla="*/ 854330 h 934423"/>
                      <a:gd name="connsiteX19" fmla="*/ 266978 w 1161354"/>
                      <a:gd name="connsiteY19" fmla="*/ 887702 h 934423"/>
                      <a:gd name="connsiteX20" fmla="*/ 360420 w 1161354"/>
                      <a:gd name="connsiteY20" fmla="*/ 914400 h 934423"/>
                      <a:gd name="connsiteX21" fmla="*/ 407141 w 1161354"/>
                      <a:gd name="connsiteY21" fmla="*/ 927749 h 934423"/>
                      <a:gd name="connsiteX22" fmla="*/ 500584 w 1161354"/>
                      <a:gd name="connsiteY22" fmla="*/ 934423 h 934423"/>
                      <a:gd name="connsiteX23" fmla="*/ 647422 w 1161354"/>
                      <a:gd name="connsiteY23" fmla="*/ 927749 h 934423"/>
                      <a:gd name="connsiteX24" fmla="*/ 734189 w 1161354"/>
                      <a:gd name="connsiteY24" fmla="*/ 914400 h 934423"/>
                      <a:gd name="connsiteX25" fmla="*/ 800934 w 1161354"/>
                      <a:gd name="connsiteY25" fmla="*/ 887702 h 934423"/>
                      <a:gd name="connsiteX26" fmla="*/ 827632 w 1161354"/>
                      <a:gd name="connsiteY26" fmla="*/ 874353 h 934423"/>
                      <a:gd name="connsiteX27" fmla="*/ 861004 w 1161354"/>
                      <a:gd name="connsiteY27" fmla="*/ 861004 h 934423"/>
                      <a:gd name="connsiteX28" fmla="*/ 887702 w 1161354"/>
                      <a:gd name="connsiteY28" fmla="*/ 840981 h 934423"/>
                      <a:gd name="connsiteX29" fmla="*/ 914400 w 1161354"/>
                      <a:gd name="connsiteY29" fmla="*/ 827632 h 934423"/>
                      <a:gd name="connsiteX30" fmla="*/ 974470 w 1161354"/>
                      <a:gd name="connsiteY30" fmla="*/ 780911 h 934423"/>
                      <a:gd name="connsiteX31" fmla="*/ 1061238 w 1161354"/>
                      <a:gd name="connsiteY31" fmla="*/ 707492 h 934423"/>
                      <a:gd name="connsiteX32" fmla="*/ 1101284 w 1161354"/>
                      <a:gd name="connsiteY32" fmla="*/ 640747 h 934423"/>
                      <a:gd name="connsiteX33" fmla="*/ 1121308 w 1161354"/>
                      <a:gd name="connsiteY33" fmla="*/ 580677 h 934423"/>
                      <a:gd name="connsiteX34" fmla="*/ 1148005 w 1161354"/>
                      <a:gd name="connsiteY34" fmla="*/ 460537 h 934423"/>
                      <a:gd name="connsiteX35" fmla="*/ 1161354 w 1161354"/>
                      <a:gd name="connsiteY35" fmla="*/ 387118 h 934423"/>
                      <a:gd name="connsiteX36" fmla="*/ 1154680 w 1161354"/>
                      <a:gd name="connsiteY36" fmla="*/ 320374 h 934423"/>
                      <a:gd name="connsiteX37" fmla="*/ 1101284 w 1161354"/>
                      <a:gd name="connsiteY37" fmla="*/ 220257 h 934423"/>
                      <a:gd name="connsiteX38" fmla="*/ 994493 w 1161354"/>
                      <a:gd name="connsiteY38" fmla="*/ 100117 h 934423"/>
                      <a:gd name="connsiteX39" fmla="*/ 914400 w 1161354"/>
                      <a:gd name="connsiteY39" fmla="*/ 60070 h 934423"/>
                      <a:gd name="connsiteX40" fmla="*/ 714166 w 1161354"/>
                      <a:gd name="connsiteY40" fmla="*/ 33372 h 934423"/>
                      <a:gd name="connsiteX41" fmla="*/ 513932 w 1161354"/>
                      <a:gd name="connsiteY41" fmla="*/ 46721 h 934423"/>
                      <a:gd name="connsiteX42" fmla="*/ 473886 w 1161354"/>
                      <a:gd name="connsiteY42" fmla="*/ 53395 h 934423"/>
                      <a:gd name="connsiteX43" fmla="*/ 407141 w 1161354"/>
                      <a:gd name="connsiteY43" fmla="*/ 80093 h 934423"/>
                      <a:gd name="connsiteX44" fmla="*/ 373769 w 1161354"/>
                      <a:gd name="connsiteY44" fmla="*/ 93442 h 934423"/>
                      <a:gd name="connsiteX45" fmla="*/ 307024 w 1161354"/>
                      <a:gd name="connsiteY45" fmla="*/ 146838 h 934423"/>
                      <a:gd name="connsiteX46" fmla="*/ 273652 w 1161354"/>
                      <a:gd name="connsiteY46" fmla="*/ 220257 h 934423"/>
                      <a:gd name="connsiteX47" fmla="*/ 280327 w 1161354"/>
                      <a:gd name="connsiteY47" fmla="*/ 340397 h 934423"/>
                      <a:gd name="connsiteX48" fmla="*/ 287001 w 1161354"/>
                      <a:gd name="connsiteY48" fmla="*/ 360420 h 93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61354" h="934423">
                        <a:moveTo>
                          <a:pt x="540630" y="6674"/>
                        </a:moveTo>
                        <a:cubicBezTo>
                          <a:pt x="520607" y="4449"/>
                          <a:pt x="500707" y="0"/>
                          <a:pt x="480560" y="0"/>
                        </a:cubicBezTo>
                        <a:cubicBezTo>
                          <a:pt x="455986" y="0"/>
                          <a:pt x="431468" y="3199"/>
                          <a:pt x="407141" y="6674"/>
                        </a:cubicBezTo>
                        <a:cubicBezTo>
                          <a:pt x="400176" y="7669"/>
                          <a:pt x="393883" y="11416"/>
                          <a:pt x="387118" y="13349"/>
                        </a:cubicBezTo>
                        <a:cubicBezTo>
                          <a:pt x="322116" y="31921"/>
                          <a:pt x="379073" y="4233"/>
                          <a:pt x="260303" y="66744"/>
                        </a:cubicBezTo>
                        <a:cubicBezTo>
                          <a:pt x="250459" y="71925"/>
                          <a:pt x="243038" y="80872"/>
                          <a:pt x="233605" y="86768"/>
                        </a:cubicBezTo>
                        <a:cubicBezTo>
                          <a:pt x="176209" y="122642"/>
                          <a:pt x="239930" y="66117"/>
                          <a:pt x="160186" y="140163"/>
                        </a:cubicBezTo>
                        <a:cubicBezTo>
                          <a:pt x="144046" y="155149"/>
                          <a:pt x="124796" y="167998"/>
                          <a:pt x="113465" y="186884"/>
                        </a:cubicBezTo>
                        <a:cubicBezTo>
                          <a:pt x="106791" y="198008"/>
                          <a:pt x="100638" y="209463"/>
                          <a:pt x="93442" y="220257"/>
                        </a:cubicBezTo>
                        <a:cubicBezTo>
                          <a:pt x="75838" y="246664"/>
                          <a:pt x="67245" y="249858"/>
                          <a:pt x="53395" y="280327"/>
                        </a:cubicBezTo>
                        <a:cubicBezTo>
                          <a:pt x="47572" y="293137"/>
                          <a:pt x="44855" y="307150"/>
                          <a:pt x="40046" y="320374"/>
                        </a:cubicBezTo>
                        <a:cubicBezTo>
                          <a:pt x="35952" y="331634"/>
                          <a:pt x="30791" y="342486"/>
                          <a:pt x="26697" y="353746"/>
                        </a:cubicBezTo>
                        <a:cubicBezTo>
                          <a:pt x="21888" y="366970"/>
                          <a:pt x="16401" y="380057"/>
                          <a:pt x="13349" y="393793"/>
                        </a:cubicBezTo>
                        <a:cubicBezTo>
                          <a:pt x="7478" y="420214"/>
                          <a:pt x="0" y="473886"/>
                          <a:pt x="0" y="473886"/>
                        </a:cubicBezTo>
                        <a:cubicBezTo>
                          <a:pt x="631" y="489021"/>
                          <a:pt x="-2425" y="614866"/>
                          <a:pt x="13349" y="667445"/>
                        </a:cubicBezTo>
                        <a:cubicBezTo>
                          <a:pt x="21060" y="693150"/>
                          <a:pt x="31853" y="711888"/>
                          <a:pt x="46721" y="734190"/>
                        </a:cubicBezTo>
                        <a:cubicBezTo>
                          <a:pt x="52891" y="743446"/>
                          <a:pt x="59227" y="752687"/>
                          <a:pt x="66744" y="760887"/>
                        </a:cubicBezTo>
                        <a:cubicBezTo>
                          <a:pt x="83753" y="779442"/>
                          <a:pt x="98556" y="801333"/>
                          <a:pt x="120140" y="814283"/>
                        </a:cubicBezTo>
                        <a:cubicBezTo>
                          <a:pt x="203721" y="864431"/>
                          <a:pt x="98868" y="802680"/>
                          <a:pt x="193559" y="854330"/>
                        </a:cubicBezTo>
                        <a:cubicBezTo>
                          <a:pt x="242538" y="881046"/>
                          <a:pt x="210783" y="870843"/>
                          <a:pt x="266978" y="887702"/>
                        </a:cubicBezTo>
                        <a:cubicBezTo>
                          <a:pt x="298006" y="897010"/>
                          <a:pt x="329273" y="905501"/>
                          <a:pt x="360420" y="914400"/>
                        </a:cubicBezTo>
                        <a:cubicBezTo>
                          <a:pt x="375994" y="918850"/>
                          <a:pt x="390985" y="926595"/>
                          <a:pt x="407141" y="927749"/>
                        </a:cubicBezTo>
                        <a:lnTo>
                          <a:pt x="500584" y="934423"/>
                        </a:lnTo>
                        <a:cubicBezTo>
                          <a:pt x="549530" y="932198"/>
                          <a:pt x="598542" y="931120"/>
                          <a:pt x="647422" y="927749"/>
                        </a:cubicBezTo>
                        <a:cubicBezTo>
                          <a:pt x="662061" y="926739"/>
                          <a:pt x="717747" y="917140"/>
                          <a:pt x="734189" y="914400"/>
                        </a:cubicBezTo>
                        <a:cubicBezTo>
                          <a:pt x="756437" y="905501"/>
                          <a:pt x="778909" y="897141"/>
                          <a:pt x="800934" y="887702"/>
                        </a:cubicBezTo>
                        <a:cubicBezTo>
                          <a:pt x="810079" y="883783"/>
                          <a:pt x="818540" y="878394"/>
                          <a:pt x="827632" y="874353"/>
                        </a:cubicBezTo>
                        <a:cubicBezTo>
                          <a:pt x="838580" y="869487"/>
                          <a:pt x="850531" y="866822"/>
                          <a:pt x="861004" y="861004"/>
                        </a:cubicBezTo>
                        <a:cubicBezTo>
                          <a:pt x="870728" y="855602"/>
                          <a:pt x="878269" y="846877"/>
                          <a:pt x="887702" y="840981"/>
                        </a:cubicBezTo>
                        <a:cubicBezTo>
                          <a:pt x="896139" y="835708"/>
                          <a:pt x="906219" y="833295"/>
                          <a:pt x="914400" y="827632"/>
                        </a:cubicBezTo>
                        <a:cubicBezTo>
                          <a:pt x="935256" y="813193"/>
                          <a:pt x="952718" y="793962"/>
                          <a:pt x="974470" y="780911"/>
                        </a:cubicBezTo>
                        <a:cubicBezTo>
                          <a:pt x="1008393" y="760556"/>
                          <a:pt x="1039478" y="745574"/>
                          <a:pt x="1061238" y="707492"/>
                        </a:cubicBezTo>
                        <a:cubicBezTo>
                          <a:pt x="1091915" y="653806"/>
                          <a:pt x="1077986" y="675695"/>
                          <a:pt x="1101284" y="640747"/>
                        </a:cubicBezTo>
                        <a:cubicBezTo>
                          <a:pt x="1123698" y="551097"/>
                          <a:pt x="1087791" y="689605"/>
                          <a:pt x="1121308" y="580677"/>
                        </a:cubicBezTo>
                        <a:cubicBezTo>
                          <a:pt x="1132084" y="545657"/>
                          <a:pt x="1141047" y="495326"/>
                          <a:pt x="1148005" y="460537"/>
                        </a:cubicBezTo>
                        <a:cubicBezTo>
                          <a:pt x="1157339" y="413864"/>
                          <a:pt x="1152809" y="438392"/>
                          <a:pt x="1161354" y="387118"/>
                        </a:cubicBezTo>
                        <a:cubicBezTo>
                          <a:pt x="1159129" y="364870"/>
                          <a:pt x="1159065" y="342299"/>
                          <a:pt x="1154680" y="320374"/>
                        </a:cubicBezTo>
                        <a:cubicBezTo>
                          <a:pt x="1148934" y="291641"/>
                          <a:pt x="1110166" y="235060"/>
                          <a:pt x="1101284" y="220257"/>
                        </a:cubicBezTo>
                        <a:cubicBezTo>
                          <a:pt x="1073256" y="173543"/>
                          <a:pt x="1049325" y="127533"/>
                          <a:pt x="994493" y="100117"/>
                        </a:cubicBezTo>
                        <a:cubicBezTo>
                          <a:pt x="967795" y="86768"/>
                          <a:pt x="941910" y="71653"/>
                          <a:pt x="914400" y="60070"/>
                        </a:cubicBezTo>
                        <a:cubicBezTo>
                          <a:pt x="857225" y="35996"/>
                          <a:pt x="760348" y="37388"/>
                          <a:pt x="714166" y="33372"/>
                        </a:cubicBezTo>
                        <a:lnTo>
                          <a:pt x="513932" y="46721"/>
                        </a:lnTo>
                        <a:cubicBezTo>
                          <a:pt x="500446" y="47845"/>
                          <a:pt x="486803" y="49359"/>
                          <a:pt x="473886" y="53395"/>
                        </a:cubicBezTo>
                        <a:cubicBezTo>
                          <a:pt x="451015" y="60542"/>
                          <a:pt x="429389" y="71194"/>
                          <a:pt x="407141" y="80093"/>
                        </a:cubicBezTo>
                        <a:cubicBezTo>
                          <a:pt x="396017" y="84543"/>
                          <a:pt x="383125" y="85958"/>
                          <a:pt x="373769" y="93442"/>
                        </a:cubicBezTo>
                        <a:lnTo>
                          <a:pt x="307024" y="146838"/>
                        </a:lnTo>
                        <a:cubicBezTo>
                          <a:pt x="295900" y="171311"/>
                          <a:pt x="277325" y="193627"/>
                          <a:pt x="273652" y="220257"/>
                        </a:cubicBezTo>
                        <a:cubicBezTo>
                          <a:pt x="268172" y="259989"/>
                          <a:pt x="276524" y="300469"/>
                          <a:pt x="280327" y="340397"/>
                        </a:cubicBezTo>
                        <a:cubicBezTo>
                          <a:pt x="280994" y="347401"/>
                          <a:pt x="287001" y="360420"/>
                          <a:pt x="287001" y="36042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339256D7-908D-4A80-252F-F6AC88673E49}"/>
              </a:ext>
            </a:extLst>
          </p:cNvPr>
          <p:cNvSpPr/>
          <p:nvPr/>
        </p:nvSpPr>
        <p:spPr>
          <a:xfrm rot="20581627">
            <a:off x="7072156" y="3330551"/>
            <a:ext cx="1161354" cy="934423"/>
          </a:xfrm>
          <a:custGeom>
            <a:avLst/>
            <a:gdLst>
              <a:gd name="connsiteX0" fmla="*/ 540630 w 1161354"/>
              <a:gd name="connsiteY0" fmla="*/ 6674 h 934423"/>
              <a:gd name="connsiteX1" fmla="*/ 480560 w 1161354"/>
              <a:gd name="connsiteY1" fmla="*/ 0 h 934423"/>
              <a:gd name="connsiteX2" fmla="*/ 407141 w 1161354"/>
              <a:gd name="connsiteY2" fmla="*/ 6674 h 934423"/>
              <a:gd name="connsiteX3" fmla="*/ 387118 w 1161354"/>
              <a:gd name="connsiteY3" fmla="*/ 13349 h 934423"/>
              <a:gd name="connsiteX4" fmla="*/ 260303 w 1161354"/>
              <a:gd name="connsiteY4" fmla="*/ 66744 h 934423"/>
              <a:gd name="connsiteX5" fmla="*/ 233605 w 1161354"/>
              <a:gd name="connsiteY5" fmla="*/ 86768 h 934423"/>
              <a:gd name="connsiteX6" fmla="*/ 160186 w 1161354"/>
              <a:gd name="connsiteY6" fmla="*/ 140163 h 934423"/>
              <a:gd name="connsiteX7" fmla="*/ 113465 w 1161354"/>
              <a:gd name="connsiteY7" fmla="*/ 186884 h 934423"/>
              <a:gd name="connsiteX8" fmla="*/ 93442 w 1161354"/>
              <a:gd name="connsiteY8" fmla="*/ 220257 h 934423"/>
              <a:gd name="connsiteX9" fmla="*/ 53395 w 1161354"/>
              <a:gd name="connsiteY9" fmla="*/ 280327 h 934423"/>
              <a:gd name="connsiteX10" fmla="*/ 40046 w 1161354"/>
              <a:gd name="connsiteY10" fmla="*/ 320374 h 934423"/>
              <a:gd name="connsiteX11" fmla="*/ 26697 w 1161354"/>
              <a:gd name="connsiteY11" fmla="*/ 353746 h 934423"/>
              <a:gd name="connsiteX12" fmla="*/ 13349 w 1161354"/>
              <a:gd name="connsiteY12" fmla="*/ 393793 h 934423"/>
              <a:gd name="connsiteX13" fmla="*/ 0 w 1161354"/>
              <a:gd name="connsiteY13" fmla="*/ 473886 h 934423"/>
              <a:gd name="connsiteX14" fmla="*/ 13349 w 1161354"/>
              <a:gd name="connsiteY14" fmla="*/ 667445 h 934423"/>
              <a:gd name="connsiteX15" fmla="*/ 46721 w 1161354"/>
              <a:gd name="connsiteY15" fmla="*/ 734190 h 934423"/>
              <a:gd name="connsiteX16" fmla="*/ 66744 w 1161354"/>
              <a:gd name="connsiteY16" fmla="*/ 760887 h 934423"/>
              <a:gd name="connsiteX17" fmla="*/ 120140 w 1161354"/>
              <a:gd name="connsiteY17" fmla="*/ 814283 h 934423"/>
              <a:gd name="connsiteX18" fmla="*/ 193559 w 1161354"/>
              <a:gd name="connsiteY18" fmla="*/ 854330 h 934423"/>
              <a:gd name="connsiteX19" fmla="*/ 266978 w 1161354"/>
              <a:gd name="connsiteY19" fmla="*/ 887702 h 934423"/>
              <a:gd name="connsiteX20" fmla="*/ 360420 w 1161354"/>
              <a:gd name="connsiteY20" fmla="*/ 914400 h 934423"/>
              <a:gd name="connsiteX21" fmla="*/ 407141 w 1161354"/>
              <a:gd name="connsiteY21" fmla="*/ 927749 h 934423"/>
              <a:gd name="connsiteX22" fmla="*/ 500584 w 1161354"/>
              <a:gd name="connsiteY22" fmla="*/ 934423 h 934423"/>
              <a:gd name="connsiteX23" fmla="*/ 647422 w 1161354"/>
              <a:gd name="connsiteY23" fmla="*/ 927749 h 934423"/>
              <a:gd name="connsiteX24" fmla="*/ 734189 w 1161354"/>
              <a:gd name="connsiteY24" fmla="*/ 914400 h 934423"/>
              <a:gd name="connsiteX25" fmla="*/ 800934 w 1161354"/>
              <a:gd name="connsiteY25" fmla="*/ 887702 h 934423"/>
              <a:gd name="connsiteX26" fmla="*/ 827632 w 1161354"/>
              <a:gd name="connsiteY26" fmla="*/ 874353 h 934423"/>
              <a:gd name="connsiteX27" fmla="*/ 861004 w 1161354"/>
              <a:gd name="connsiteY27" fmla="*/ 861004 h 934423"/>
              <a:gd name="connsiteX28" fmla="*/ 887702 w 1161354"/>
              <a:gd name="connsiteY28" fmla="*/ 840981 h 934423"/>
              <a:gd name="connsiteX29" fmla="*/ 914400 w 1161354"/>
              <a:gd name="connsiteY29" fmla="*/ 827632 h 934423"/>
              <a:gd name="connsiteX30" fmla="*/ 974470 w 1161354"/>
              <a:gd name="connsiteY30" fmla="*/ 780911 h 934423"/>
              <a:gd name="connsiteX31" fmla="*/ 1061238 w 1161354"/>
              <a:gd name="connsiteY31" fmla="*/ 707492 h 934423"/>
              <a:gd name="connsiteX32" fmla="*/ 1101284 w 1161354"/>
              <a:gd name="connsiteY32" fmla="*/ 640747 h 934423"/>
              <a:gd name="connsiteX33" fmla="*/ 1121308 w 1161354"/>
              <a:gd name="connsiteY33" fmla="*/ 580677 h 934423"/>
              <a:gd name="connsiteX34" fmla="*/ 1148005 w 1161354"/>
              <a:gd name="connsiteY34" fmla="*/ 460537 h 934423"/>
              <a:gd name="connsiteX35" fmla="*/ 1161354 w 1161354"/>
              <a:gd name="connsiteY35" fmla="*/ 387118 h 934423"/>
              <a:gd name="connsiteX36" fmla="*/ 1154680 w 1161354"/>
              <a:gd name="connsiteY36" fmla="*/ 320374 h 934423"/>
              <a:gd name="connsiteX37" fmla="*/ 1101284 w 1161354"/>
              <a:gd name="connsiteY37" fmla="*/ 220257 h 934423"/>
              <a:gd name="connsiteX38" fmla="*/ 994493 w 1161354"/>
              <a:gd name="connsiteY38" fmla="*/ 100117 h 934423"/>
              <a:gd name="connsiteX39" fmla="*/ 914400 w 1161354"/>
              <a:gd name="connsiteY39" fmla="*/ 60070 h 934423"/>
              <a:gd name="connsiteX40" fmla="*/ 714166 w 1161354"/>
              <a:gd name="connsiteY40" fmla="*/ 33372 h 934423"/>
              <a:gd name="connsiteX41" fmla="*/ 513932 w 1161354"/>
              <a:gd name="connsiteY41" fmla="*/ 46721 h 934423"/>
              <a:gd name="connsiteX42" fmla="*/ 473886 w 1161354"/>
              <a:gd name="connsiteY42" fmla="*/ 53395 h 934423"/>
              <a:gd name="connsiteX43" fmla="*/ 407141 w 1161354"/>
              <a:gd name="connsiteY43" fmla="*/ 80093 h 934423"/>
              <a:gd name="connsiteX44" fmla="*/ 373769 w 1161354"/>
              <a:gd name="connsiteY44" fmla="*/ 93442 h 934423"/>
              <a:gd name="connsiteX45" fmla="*/ 307024 w 1161354"/>
              <a:gd name="connsiteY45" fmla="*/ 146838 h 934423"/>
              <a:gd name="connsiteX46" fmla="*/ 273652 w 1161354"/>
              <a:gd name="connsiteY46" fmla="*/ 220257 h 934423"/>
              <a:gd name="connsiteX47" fmla="*/ 280327 w 1161354"/>
              <a:gd name="connsiteY47" fmla="*/ 340397 h 934423"/>
              <a:gd name="connsiteX48" fmla="*/ 287001 w 1161354"/>
              <a:gd name="connsiteY48" fmla="*/ 360420 h 9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61354" h="934423" extrusionOk="0">
                <a:moveTo>
                  <a:pt x="540630" y="6674"/>
                </a:moveTo>
                <a:cubicBezTo>
                  <a:pt x="520074" y="4120"/>
                  <a:pt x="500110" y="224"/>
                  <a:pt x="480560" y="0"/>
                </a:cubicBezTo>
                <a:cubicBezTo>
                  <a:pt x="461765" y="1217"/>
                  <a:pt x="429030" y="3277"/>
                  <a:pt x="407141" y="6674"/>
                </a:cubicBezTo>
                <a:cubicBezTo>
                  <a:pt x="399382" y="8445"/>
                  <a:pt x="393747" y="12169"/>
                  <a:pt x="387118" y="13349"/>
                </a:cubicBezTo>
                <a:cubicBezTo>
                  <a:pt x="315093" y="28078"/>
                  <a:pt x="386097" y="7589"/>
                  <a:pt x="260303" y="66744"/>
                </a:cubicBezTo>
                <a:cubicBezTo>
                  <a:pt x="251175" y="72010"/>
                  <a:pt x="244367" y="78137"/>
                  <a:pt x="233605" y="86768"/>
                </a:cubicBezTo>
                <a:cubicBezTo>
                  <a:pt x="153191" y="119117"/>
                  <a:pt x="224864" y="80302"/>
                  <a:pt x="160186" y="140163"/>
                </a:cubicBezTo>
                <a:cubicBezTo>
                  <a:pt x="143680" y="151657"/>
                  <a:pt x="121849" y="172094"/>
                  <a:pt x="113465" y="186884"/>
                </a:cubicBezTo>
                <a:cubicBezTo>
                  <a:pt x="107030" y="198142"/>
                  <a:pt x="104286" y="210340"/>
                  <a:pt x="93442" y="220257"/>
                </a:cubicBezTo>
                <a:cubicBezTo>
                  <a:pt x="73776" y="246331"/>
                  <a:pt x="68228" y="250662"/>
                  <a:pt x="53395" y="280327"/>
                </a:cubicBezTo>
                <a:cubicBezTo>
                  <a:pt x="48626" y="294707"/>
                  <a:pt x="45032" y="308982"/>
                  <a:pt x="40046" y="320374"/>
                </a:cubicBezTo>
                <a:cubicBezTo>
                  <a:pt x="37230" y="333603"/>
                  <a:pt x="32379" y="344431"/>
                  <a:pt x="26697" y="353746"/>
                </a:cubicBezTo>
                <a:cubicBezTo>
                  <a:pt x="23809" y="365288"/>
                  <a:pt x="16673" y="378777"/>
                  <a:pt x="13349" y="393793"/>
                </a:cubicBezTo>
                <a:cubicBezTo>
                  <a:pt x="7478" y="420214"/>
                  <a:pt x="0" y="473886"/>
                  <a:pt x="0" y="473886"/>
                </a:cubicBezTo>
                <a:cubicBezTo>
                  <a:pt x="-8362" y="488383"/>
                  <a:pt x="-6332" y="606902"/>
                  <a:pt x="13349" y="667445"/>
                </a:cubicBezTo>
                <a:cubicBezTo>
                  <a:pt x="21461" y="687725"/>
                  <a:pt x="26645" y="714929"/>
                  <a:pt x="46721" y="734190"/>
                </a:cubicBezTo>
                <a:cubicBezTo>
                  <a:pt x="52235" y="744618"/>
                  <a:pt x="60115" y="753347"/>
                  <a:pt x="66744" y="760887"/>
                </a:cubicBezTo>
                <a:cubicBezTo>
                  <a:pt x="83712" y="780418"/>
                  <a:pt x="99186" y="800959"/>
                  <a:pt x="120140" y="814283"/>
                </a:cubicBezTo>
                <a:cubicBezTo>
                  <a:pt x="189483" y="887034"/>
                  <a:pt x="95874" y="802840"/>
                  <a:pt x="193559" y="854330"/>
                </a:cubicBezTo>
                <a:cubicBezTo>
                  <a:pt x="246015" y="887930"/>
                  <a:pt x="206170" y="873276"/>
                  <a:pt x="266978" y="887702"/>
                </a:cubicBezTo>
                <a:cubicBezTo>
                  <a:pt x="299350" y="889325"/>
                  <a:pt x="324990" y="905259"/>
                  <a:pt x="360420" y="914400"/>
                </a:cubicBezTo>
                <a:cubicBezTo>
                  <a:pt x="377563" y="920201"/>
                  <a:pt x="390396" y="928372"/>
                  <a:pt x="407141" y="927749"/>
                </a:cubicBezTo>
                <a:cubicBezTo>
                  <a:pt x="429082" y="924236"/>
                  <a:pt x="468046" y="932948"/>
                  <a:pt x="500584" y="934423"/>
                </a:cubicBezTo>
                <a:cubicBezTo>
                  <a:pt x="551902" y="940187"/>
                  <a:pt x="599591" y="930811"/>
                  <a:pt x="647422" y="927749"/>
                </a:cubicBezTo>
                <a:cubicBezTo>
                  <a:pt x="664625" y="926177"/>
                  <a:pt x="718952" y="918133"/>
                  <a:pt x="734189" y="914400"/>
                </a:cubicBezTo>
                <a:cubicBezTo>
                  <a:pt x="752130" y="904026"/>
                  <a:pt x="774261" y="901846"/>
                  <a:pt x="800934" y="887702"/>
                </a:cubicBezTo>
                <a:cubicBezTo>
                  <a:pt x="808987" y="886119"/>
                  <a:pt x="820183" y="876432"/>
                  <a:pt x="827632" y="874353"/>
                </a:cubicBezTo>
                <a:cubicBezTo>
                  <a:pt x="839417" y="870263"/>
                  <a:pt x="851220" y="866410"/>
                  <a:pt x="861004" y="861004"/>
                </a:cubicBezTo>
                <a:cubicBezTo>
                  <a:pt x="870360" y="858871"/>
                  <a:pt x="878963" y="843850"/>
                  <a:pt x="887702" y="840981"/>
                </a:cubicBezTo>
                <a:cubicBezTo>
                  <a:pt x="895152" y="835676"/>
                  <a:pt x="908474" y="833940"/>
                  <a:pt x="914400" y="827632"/>
                </a:cubicBezTo>
                <a:cubicBezTo>
                  <a:pt x="939955" y="811949"/>
                  <a:pt x="951716" y="800900"/>
                  <a:pt x="974470" y="780911"/>
                </a:cubicBezTo>
                <a:cubicBezTo>
                  <a:pt x="1009050" y="762292"/>
                  <a:pt x="1042449" y="746163"/>
                  <a:pt x="1061238" y="707492"/>
                </a:cubicBezTo>
                <a:cubicBezTo>
                  <a:pt x="1088256" y="656168"/>
                  <a:pt x="1075379" y="671793"/>
                  <a:pt x="1101284" y="640747"/>
                </a:cubicBezTo>
                <a:cubicBezTo>
                  <a:pt x="1094925" y="554547"/>
                  <a:pt x="1098809" y="701177"/>
                  <a:pt x="1121308" y="580677"/>
                </a:cubicBezTo>
                <a:cubicBezTo>
                  <a:pt x="1130894" y="552088"/>
                  <a:pt x="1142542" y="499169"/>
                  <a:pt x="1148005" y="460537"/>
                </a:cubicBezTo>
                <a:cubicBezTo>
                  <a:pt x="1162021" y="416042"/>
                  <a:pt x="1155862" y="441376"/>
                  <a:pt x="1161354" y="387118"/>
                </a:cubicBezTo>
                <a:cubicBezTo>
                  <a:pt x="1159345" y="365629"/>
                  <a:pt x="1162592" y="343784"/>
                  <a:pt x="1154680" y="320374"/>
                </a:cubicBezTo>
                <a:cubicBezTo>
                  <a:pt x="1147552" y="291896"/>
                  <a:pt x="1108833" y="239942"/>
                  <a:pt x="1101284" y="220257"/>
                </a:cubicBezTo>
                <a:cubicBezTo>
                  <a:pt x="1075155" y="170345"/>
                  <a:pt x="1043659" y="135448"/>
                  <a:pt x="994493" y="100117"/>
                </a:cubicBezTo>
                <a:cubicBezTo>
                  <a:pt x="967891" y="91115"/>
                  <a:pt x="943482" y="70243"/>
                  <a:pt x="914400" y="60070"/>
                </a:cubicBezTo>
                <a:cubicBezTo>
                  <a:pt x="854410" y="44786"/>
                  <a:pt x="772367" y="41511"/>
                  <a:pt x="714166" y="33372"/>
                </a:cubicBezTo>
                <a:cubicBezTo>
                  <a:pt x="638328" y="39161"/>
                  <a:pt x="603168" y="34474"/>
                  <a:pt x="513932" y="46721"/>
                </a:cubicBezTo>
                <a:cubicBezTo>
                  <a:pt x="500747" y="47822"/>
                  <a:pt x="487044" y="48426"/>
                  <a:pt x="473886" y="53395"/>
                </a:cubicBezTo>
                <a:cubicBezTo>
                  <a:pt x="451263" y="59612"/>
                  <a:pt x="428596" y="75132"/>
                  <a:pt x="407141" y="80093"/>
                </a:cubicBezTo>
                <a:cubicBezTo>
                  <a:pt x="393747" y="82110"/>
                  <a:pt x="385376" y="87771"/>
                  <a:pt x="373769" y="93442"/>
                </a:cubicBezTo>
                <a:cubicBezTo>
                  <a:pt x="351037" y="122659"/>
                  <a:pt x="322372" y="130994"/>
                  <a:pt x="307024" y="146838"/>
                </a:cubicBezTo>
                <a:cubicBezTo>
                  <a:pt x="300069" y="167883"/>
                  <a:pt x="277412" y="191091"/>
                  <a:pt x="273652" y="220257"/>
                </a:cubicBezTo>
                <a:cubicBezTo>
                  <a:pt x="266179" y="256303"/>
                  <a:pt x="278465" y="304243"/>
                  <a:pt x="280327" y="340397"/>
                </a:cubicBezTo>
                <a:cubicBezTo>
                  <a:pt x="280994" y="347401"/>
                  <a:pt x="287001" y="360419"/>
                  <a:pt x="287001" y="360420"/>
                </a:cubicBezTo>
              </a:path>
            </a:pathLst>
          </a:custGeom>
          <a:noFill/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0630 w 1161354"/>
                      <a:gd name="connsiteY0" fmla="*/ 6674 h 934423"/>
                      <a:gd name="connsiteX1" fmla="*/ 480560 w 1161354"/>
                      <a:gd name="connsiteY1" fmla="*/ 0 h 934423"/>
                      <a:gd name="connsiteX2" fmla="*/ 407141 w 1161354"/>
                      <a:gd name="connsiteY2" fmla="*/ 6674 h 934423"/>
                      <a:gd name="connsiteX3" fmla="*/ 387118 w 1161354"/>
                      <a:gd name="connsiteY3" fmla="*/ 13349 h 934423"/>
                      <a:gd name="connsiteX4" fmla="*/ 260303 w 1161354"/>
                      <a:gd name="connsiteY4" fmla="*/ 66744 h 934423"/>
                      <a:gd name="connsiteX5" fmla="*/ 233605 w 1161354"/>
                      <a:gd name="connsiteY5" fmla="*/ 86768 h 934423"/>
                      <a:gd name="connsiteX6" fmla="*/ 160186 w 1161354"/>
                      <a:gd name="connsiteY6" fmla="*/ 140163 h 934423"/>
                      <a:gd name="connsiteX7" fmla="*/ 113465 w 1161354"/>
                      <a:gd name="connsiteY7" fmla="*/ 186884 h 934423"/>
                      <a:gd name="connsiteX8" fmla="*/ 93442 w 1161354"/>
                      <a:gd name="connsiteY8" fmla="*/ 220257 h 934423"/>
                      <a:gd name="connsiteX9" fmla="*/ 53395 w 1161354"/>
                      <a:gd name="connsiteY9" fmla="*/ 280327 h 934423"/>
                      <a:gd name="connsiteX10" fmla="*/ 40046 w 1161354"/>
                      <a:gd name="connsiteY10" fmla="*/ 320374 h 934423"/>
                      <a:gd name="connsiteX11" fmla="*/ 26697 w 1161354"/>
                      <a:gd name="connsiteY11" fmla="*/ 353746 h 934423"/>
                      <a:gd name="connsiteX12" fmla="*/ 13349 w 1161354"/>
                      <a:gd name="connsiteY12" fmla="*/ 393793 h 934423"/>
                      <a:gd name="connsiteX13" fmla="*/ 0 w 1161354"/>
                      <a:gd name="connsiteY13" fmla="*/ 473886 h 934423"/>
                      <a:gd name="connsiteX14" fmla="*/ 13349 w 1161354"/>
                      <a:gd name="connsiteY14" fmla="*/ 667445 h 934423"/>
                      <a:gd name="connsiteX15" fmla="*/ 46721 w 1161354"/>
                      <a:gd name="connsiteY15" fmla="*/ 734190 h 934423"/>
                      <a:gd name="connsiteX16" fmla="*/ 66744 w 1161354"/>
                      <a:gd name="connsiteY16" fmla="*/ 760887 h 934423"/>
                      <a:gd name="connsiteX17" fmla="*/ 120140 w 1161354"/>
                      <a:gd name="connsiteY17" fmla="*/ 814283 h 934423"/>
                      <a:gd name="connsiteX18" fmla="*/ 193559 w 1161354"/>
                      <a:gd name="connsiteY18" fmla="*/ 854330 h 934423"/>
                      <a:gd name="connsiteX19" fmla="*/ 266978 w 1161354"/>
                      <a:gd name="connsiteY19" fmla="*/ 887702 h 934423"/>
                      <a:gd name="connsiteX20" fmla="*/ 360420 w 1161354"/>
                      <a:gd name="connsiteY20" fmla="*/ 914400 h 934423"/>
                      <a:gd name="connsiteX21" fmla="*/ 407141 w 1161354"/>
                      <a:gd name="connsiteY21" fmla="*/ 927749 h 934423"/>
                      <a:gd name="connsiteX22" fmla="*/ 500584 w 1161354"/>
                      <a:gd name="connsiteY22" fmla="*/ 934423 h 934423"/>
                      <a:gd name="connsiteX23" fmla="*/ 647422 w 1161354"/>
                      <a:gd name="connsiteY23" fmla="*/ 927749 h 934423"/>
                      <a:gd name="connsiteX24" fmla="*/ 734189 w 1161354"/>
                      <a:gd name="connsiteY24" fmla="*/ 914400 h 934423"/>
                      <a:gd name="connsiteX25" fmla="*/ 800934 w 1161354"/>
                      <a:gd name="connsiteY25" fmla="*/ 887702 h 934423"/>
                      <a:gd name="connsiteX26" fmla="*/ 827632 w 1161354"/>
                      <a:gd name="connsiteY26" fmla="*/ 874353 h 934423"/>
                      <a:gd name="connsiteX27" fmla="*/ 861004 w 1161354"/>
                      <a:gd name="connsiteY27" fmla="*/ 861004 h 934423"/>
                      <a:gd name="connsiteX28" fmla="*/ 887702 w 1161354"/>
                      <a:gd name="connsiteY28" fmla="*/ 840981 h 934423"/>
                      <a:gd name="connsiteX29" fmla="*/ 914400 w 1161354"/>
                      <a:gd name="connsiteY29" fmla="*/ 827632 h 934423"/>
                      <a:gd name="connsiteX30" fmla="*/ 974470 w 1161354"/>
                      <a:gd name="connsiteY30" fmla="*/ 780911 h 934423"/>
                      <a:gd name="connsiteX31" fmla="*/ 1061238 w 1161354"/>
                      <a:gd name="connsiteY31" fmla="*/ 707492 h 934423"/>
                      <a:gd name="connsiteX32" fmla="*/ 1101284 w 1161354"/>
                      <a:gd name="connsiteY32" fmla="*/ 640747 h 934423"/>
                      <a:gd name="connsiteX33" fmla="*/ 1121308 w 1161354"/>
                      <a:gd name="connsiteY33" fmla="*/ 580677 h 934423"/>
                      <a:gd name="connsiteX34" fmla="*/ 1148005 w 1161354"/>
                      <a:gd name="connsiteY34" fmla="*/ 460537 h 934423"/>
                      <a:gd name="connsiteX35" fmla="*/ 1161354 w 1161354"/>
                      <a:gd name="connsiteY35" fmla="*/ 387118 h 934423"/>
                      <a:gd name="connsiteX36" fmla="*/ 1154680 w 1161354"/>
                      <a:gd name="connsiteY36" fmla="*/ 320374 h 934423"/>
                      <a:gd name="connsiteX37" fmla="*/ 1101284 w 1161354"/>
                      <a:gd name="connsiteY37" fmla="*/ 220257 h 934423"/>
                      <a:gd name="connsiteX38" fmla="*/ 994493 w 1161354"/>
                      <a:gd name="connsiteY38" fmla="*/ 100117 h 934423"/>
                      <a:gd name="connsiteX39" fmla="*/ 914400 w 1161354"/>
                      <a:gd name="connsiteY39" fmla="*/ 60070 h 934423"/>
                      <a:gd name="connsiteX40" fmla="*/ 714166 w 1161354"/>
                      <a:gd name="connsiteY40" fmla="*/ 33372 h 934423"/>
                      <a:gd name="connsiteX41" fmla="*/ 513932 w 1161354"/>
                      <a:gd name="connsiteY41" fmla="*/ 46721 h 934423"/>
                      <a:gd name="connsiteX42" fmla="*/ 473886 w 1161354"/>
                      <a:gd name="connsiteY42" fmla="*/ 53395 h 934423"/>
                      <a:gd name="connsiteX43" fmla="*/ 407141 w 1161354"/>
                      <a:gd name="connsiteY43" fmla="*/ 80093 h 934423"/>
                      <a:gd name="connsiteX44" fmla="*/ 373769 w 1161354"/>
                      <a:gd name="connsiteY44" fmla="*/ 93442 h 934423"/>
                      <a:gd name="connsiteX45" fmla="*/ 307024 w 1161354"/>
                      <a:gd name="connsiteY45" fmla="*/ 146838 h 934423"/>
                      <a:gd name="connsiteX46" fmla="*/ 273652 w 1161354"/>
                      <a:gd name="connsiteY46" fmla="*/ 220257 h 934423"/>
                      <a:gd name="connsiteX47" fmla="*/ 280327 w 1161354"/>
                      <a:gd name="connsiteY47" fmla="*/ 340397 h 934423"/>
                      <a:gd name="connsiteX48" fmla="*/ 287001 w 1161354"/>
                      <a:gd name="connsiteY48" fmla="*/ 360420 h 93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61354" h="934423">
                        <a:moveTo>
                          <a:pt x="540630" y="6674"/>
                        </a:moveTo>
                        <a:cubicBezTo>
                          <a:pt x="520607" y="4449"/>
                          <a:pt x="500707" y="0"/>
                          <a:pt x="480560" y="0"/>
                        </a:cubicBezTo>
                        <a:cubicBezTo>
                          <a:pt x="455986" y="0"/>
                          <a:pt x="431468" y="3199"/>
                          <a:pt x="407141" y="6674"/>
                        </a:cubicBezTo>
                        <a:cubicBezTo>
                          <a:pt x="400176" y="7669"/>
                          <a:pt x="393883" y="11416"/>
                          <a:pt x="387118" y="13349"/>
                        </a:cubicBezTo>
                        <a:cubicBezTo>
                          <a:pt x="322116" y="31921"/>
                          <a:pt x="379073" y="4233"/>
                          <a:pt x="260303" y="66744"/>
                        </a:cubicBezTo>
                        <a:cubicBezTo>
                          <a:pt x="250459" y="71925"/>
                          <a:pt x="243038" y="80872"/>
                          <a:pt x="233605" y="86768"/>
                        </a:cubicBezTo>
                        <a:cubicBezTo>
                          <a:pt x="176209" y="122642"/>
                          <a:pt x="239930" y="66117"/>
                          <a:pt x="160186" y="140163"/>
                        </a:cubicBezTo>
                        <a:cubicBezTo>
                          <a:pt x="144046" y="155149"/>
                          <a:pt x="124796" y="167998"/>
                          <a:pt x="113465" y="186884"/>
                        </a:cubicBezTo>
                        <a:cubicBezTo>
                          <a:pt x="106791" y="198008"/>
                          <a:pt x="100638" y="209463"/>
                          <a:pt x="93442" y="220257"/>
                        </a:cubicBezTo>
                        <a:cubicBezTo>
                          <a:pt x="75838" y="246664"/>
                          <a:pt x="67245" y="249858"/>
                          <a:pt x="53395" y="280327"/>
                        </a:cubicBezTo>
                        <a:cubicBezTo>
                          <a:pt x="47572" y="293137"/>
                          <a:pt x="44855" y="307150"/>
                          <a:pt x="40046" y="320374"/>
                        </a:cubicBezTo>
                        <a:cubicBezTo>
                          <a:pt x="35952" y="331634"/>
                          <a:pt x="30791" y="342486"/>
                          <a:pt x="26697" y="353746"/>
                        </a:cubicBezTo>
                        <a:cubicBezTo>
                          <a:pt x="21888" y="366970"/>
                          <a:pt x="16401" y="380057"/>
                          <a:pt x="13349" y="393793"/>
                        </a:cubicBezTo>
                        <a:cubicBezTo>
                          <a:pt x="7478" y="420214"/>
                          <a:pt x="0" y="473886"/>
                          <a:pt x="0" y="473886"/>
                        </a:cubicBezTo>
                        <a:cubicBezTo>
                          <a:pt x="631" y="489021"/>
                          <a:pt x="-2425" y="614866"/>
                          <a:pt x="13349" y="667445"/>
                        </a:cubicBezTo>
                        <a:cubicBezTo>
                          <a:pt x="21060" y="693150"/>
                          <a:pt x="31853" y="711888"/>
                          <a:pt x="46721" y="734190"/>
                        </a:cubicBezTo>
                        <a:cubicBezTo>
                          <a:pt x="52891" y="743446"/>
                          <a:pt x="59227" y="752687"/>
                          <a:pt x="66744" y="760887"/>
                        </a:cubicBezTo>
                        <a:cubicBezTo>
                          <a:pt x="83753" y="779442"/>
                          <a:pt x="98556" y="801333"/>
                          <a:pt x="120140" y="814283"/>
                        </a:cubicBezTo>
                        <a:cubicBezTo>
                          <a:pt x="203721" y="864431"/>
                          <a:pt x="98868" y="802680"/>
                          <a:pt x="193559" y="854330"/>
                        </a:cubicBezTo>
                        <a:cubicBezTo>
                          <a:pt x="242538" y="881046"/>
                          <a:pt x="210783" y="870843"/>
                          <a:pt x="266978" y="887702"/>
                        </a:cubicBezTo>
                        <a:cubicBezTo>
                          <a:pt x="298006" y="897010"/>
                          <a:pt x="329273" y="905501"/>
                          <a:pt x="360420" y="914400"/>
                        </a:cubicBezTo>
                        <a:cubicBezTo>
                          <a:pt x="375994" y="918850"/>
                          <a:pt x="390985" y="926595"/>
                          <a:pt x="407141" y="927749"/>
                        </a:cubicBezTo>
                        <a:lnTo>
                          <a:pt x="500584" y="934423"/>
                        </a:lnTo>
                        <a:cubicBezTo>
                          <a:pt x="549530" y="932198"/>
                          <a:pt x="598542" y="931120"/>
                          <a:pt x="647422" y="927749"/>
                        </a:cubicBezTo>
                        <a:cubicBezTo>
                          <a:pt x="662061" y="926739"/>
                          <a:pt x="717747" y="917140"/>
                          <a:pt x="734189" y="914400"/>
                        </a:cubicBezTo>
                        <a:cubicBezTo>
                          <a:pt x="756437" y="905501"/>
                          <a:pt x="778909" y="897141"/>
                          <a:pt x="800934" y="887702"/>
                        </a:cubicBezTo>
                        <a:cubicBezTo>
                          <a:pt x="810079" y="883783"/>
                          <a:pt x="818540" y="878394"/>
                          <a:pt x="827632" y="874353"/>
                        </a:cubicBezTo>
                        <a:cubicBezTo>
                          <a:pt x="838580" y="869487"/>
                          <a:pt x="850531" y="866822"/>
                          <a:pt x="861004" y="861004"/>
                        </a:cubicBezTo>
                        <a:cubicBezTo>
                          <a:pt x="870728" y="855602"/>
                          <a:pt x="878269" y="846877"/>
                          <a:pt x="887702" y="840981"/>
                        </a:cubicBezTo>
                        <a:cubicBezTo>
                          <a:pt x="896139" y="835708"/>
                          <a:pt x="906219" y="833295"/>
                          <a:pt x="914400" y="827632"/>
                        </a:cubicBezTo>
                        <a:cubicBezTo>
                          <a:pt x="935256" y="813193"/>
                          <a:pt x="952718" y="793962"/>
                          <a:pt x="974470" y="780911"/>
                        </a:cubicBezTo>
                        <a:cubicBezTo>
                          <a:pt x="1008393" y="760556"/>
                          <a:pt x="1039478" y="745574"/>
                          <a:pt x="1061238" y="707492"/>
                        </a:cubicBezTo>
                        <a:cubicBezTo>
                          <a:pt x="1091915" y="653806"/>
                          <a:pt x="1077986" y="675695"/>
                          <a:pt x="1101284" y="640747"/>
                        </a:cubicBezTo>
                        <a:cubicBezTo>
                          <a:pt x="1123698" y="551097"/>
                          <a:pt x="1087791" y="689605"/>
                          <a:pt x="1121308" y="580677"/>
                        </a:cubicBezTo>
                        <a:cubicBezTo>
                          <a:pt x="1132084" y="545657"/>
                          <a:pt x="1141047" y="495326"/>
                          <a:pt x="1148005" y="460537"/>
                        </a:cubicBezTo>
                        <a:cubicBezTo>
                          <a:pt x="1157339" y="413864"/>
                          <a:pt x="1152809" y="438392"/>
                          <a:pt x="1161354" y="387118"/>
                        </a:cubicBezTo>
                        <a:cubicBezTo>
                          <a:pt x="1159129" y="364870"/>
                          <a:pt x="1159065" y="342299"/>
                          <a:pt x="1154680" y="320374"/>
                        </a:cubicBezTo>
                        <a:cubicBezTo>
                          <a:pt x="1148934" y="291641"/>
                          <a:pt x="1110166" y="235060"/>
                          <a:pt x="1101284" y="220257"/>
                        </a:cubicBezTo>
                        <a:cubicBezTo>
                          <a:pt x="1073256" y="173543"/>
                          <a:pt x="1049325" y="127533"/>
                          <a:pt x="994493" y="100117"/>
                        </a:cubicBezTo>
                        <a:cubicBezTo>
                          <a:pt x="967795" y="86768"/>
                          <a:pt x="941910" y="71653"/>
                          <a:pt x="914400" y="60070"/>
                        </a:cubicBezTo>
                        <a:cubicBezTo>
                          <a:pt x="857225" y="35996"/>
                          <a:pt x="760348" y="37388"/>
                          <a:pt x="714166" y="33372"/>
                        </a:cubicBezTo>
                        <a:lnTo>
                          <a:pt x="513932" y="46721"/>
                        </a:lnTo>
                        <a:cubicBezTo>
                          <a:pt x="500446" y="47845"/>
                          <a:pt x="486803" y="49359"/>
                          <a:pt x="473886" y="53395"/>
                        </a:cubicBezTo>
                        <a:cubicBezTo>
                          <a:pt x="451015" y="60542"/>
                          <a:pt x="429389" y="71194"/>
                          <a:pt x="407141" y="80093"/>
                        </a:cubicBezTo>
                        <a:cubicBezTo>
                          <a:pt x="396017" y="84543"/>
                          <a:pt x="383125" y="85958"/>
                          <a:pt x="373769" y="93442"/>
                        </a:cubicBezTo>
                        <a:lnTo>
                          <a:pt x="307024" y="146838"/>
                        </a:lnTo>
                        <a:cubicBezTo>
                          <a:pt x="295900" y="171311"/>
                          <a:pt x="277325" y="193627"/>
                          <a:pt x="273652" y="220257"/>
                        </a:cubicBezTo>
                        <a:cubicBezTo>
                          <a:pt x="268172" y="259989"/>
                          <a:pt x="276524" y="300469"/>
                          <a:pt x="280327" y="340397"/>
                        </a:cubicBezTo>
                        <a:cubicBezTo>
                          <a:pt x="280994" y="347401"/>
                          <a:pt x="287001" y="360420"/>
                          <a:pt x="287001" y="36042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042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6B189C5-72FA-9AF1-0C7A-3D3A2D54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1793535"/>
            <a:ext cx="7912327" cy="22569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400" u="none" strike="noStrike">
                <a:solidFill>
                  <a:schemeClr val="bg1"/>
                </a:solidFill>
                <a:effectLst/>
                <a:latin typeface="Fira Sans Medium" panose="020B0503050000020004" pitchFamily="34" charset="0"/>
              </a:rPr>
              <a:t>Hoe kan ik deelnemen?</a:t>
            </a:r>
            <a:br>
              <a:rPr lang="nl-NL" sz="1800" u="none" strike="noStrike">
                <a:solidFill>
                  <a:schemeClr val="bg1"/>
                </a:solidFill>
                <a:effectLst/>
                <a:latin typeface="Fira Sans Medium" panose="020B0503050000020004" pitchFamily="34" charset="0"/>
              </a:rPr>
            </a:br>
            <a:r>
              <a:rPr lang="nl-NL" sz="1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De werkgroep vindt elke twee weken plaats op dinsdag van 10:00 tot 11:00. </a:t>
            </a:r>
            <a:br>
              <a:rPr lang="nl-NL" sz="1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</a:br>
            <a:r>
              <a:rPr lang="nl-NL" sz="1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Deelname kan </a:t>
            </a:r>
            <a:r>
              <a:rPr lang="nl-NL" sz="1800" u="none" strike="noStrike"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online</a:t>
            </a:r>
            <a:r>
              <a:rPr lang="nl-NL" sz="1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 of </a:t>
            </a:r>
            <a:r>
              <a:rPr lang="nl-NL" sz="1800" u="none" strike="noStrike">
                <a:solidFill>
                  <a:schemeClr val="bg1"/>
                </a:solidFill>
                <a:effectLst/>
                <a:latin typeface="Fira Sans Medium" panose="020B0503050000020004" pitchFamily="34" charset="0"/>
              </a:rPr>
              <a:t>fysiek op </a:t>
            </a:r>
            <a:r>
              <a:rPr lang="nl-NL" sz="1800" u="none" strike="noStrike" err="1">
                <a:solidFill>
                  <a:schemeClr val="bg1"/>
                </a:solidFill>
                <a:effectLst/>
                <a:latin typeface="Fira Sans Medium" panose="020B0503050000020004" pitchFamily="34" charset="0"/>
              </a:rPr>
              <a:t>dev.loer</a:t>
            </a:r>
            <a:r>
              <a:rPr lang="nl-NL" sz="1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 (bij </a:t>
            </a:r>
            <a:r>
              <a:rPr lang="nl-NL" sz="1800" u="none" strike="noStrike" err="1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Digilab</a:t>
            </a:r>
            <a:r>
              <a:rPr lang="nl-NL" sz="1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): </a:t>
            </a:r>
            <a:r>
              <a:rPr lang="nl-NL" sz="1800" u="none" strike="noStrike">
                <a:effectLst/>
                <a:latin typeface="Fira Sans Light" panose="020B040305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Catharijnesingel 55, 3511 GD Utrech</a:t>
            </a:r>
            <a:r>
              <a:rPr lang="nl-NL" sz="1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t</a:t>
            </a:r>
            <a:r>
              <a:rPr lang="nl-NL" sz="1800">
                <a:solidFill>
                  <a:schemeClr val="bg1"/>
                </a:solidFill>
                <a:latin typeface="Fira Sans Light" panose="020B0403050000020004" pitchFamily="34" charset="0"/>
              </a:rPr>
              <a:t>, g</a:t>
            </a:r>
            <a:r>
              <a:rPr lang="nl-NL" sz="1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ebouw </a:t>
            </a:r>
            <a:r>
              <a:rPr lang="nl-NL" sz="1800" u="none" strike="noStrike" err="1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Trindeborch</a:t>
            </a:r>
            <a:r>
              <a:rPr lang="nl-NL" sz="1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, 5e verdieping</a:t>
            </a:r>
            <a:br>
              <a:rPr lang="nl-NL" sz="1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</a:br>
            <a:br>
              <a:rPr kumimoji="0" lang="nl-NL" altLang="nl-NL" sz="1800" cap="none" normalizeH="0" baseline="0">
                <a:ln>
                  <a:noFill/>
                </a:ln>
                <a:solidFill>
                  <a:schemeClr val="bg1"/>
                </a:solidFill>
                <a:latin typeface="Fira Sans Light" panose="020B0403050000020004" pitchFamily="34" charset="0"/>
              </a:rPr>
            </a:br>
            <a:r>
              <a:rPr kumimoji="0" lang="nl-NL" altLang="nl-NL" sz="1800" cap="none" normalizeH="0" baseline="0">
                <a:ln>
                  <a:noFill/>
                </a:ln>
                <a:solidFill>
                  <a:schemeClr val="bg1"/>
                </a:solidFill>
                <a:latin typeface="Fira Sans Light" panose="020B0403050000020004" pitchFamily="34" charset="0"/>
              </a:rPr>
              <a:t>Komende </a:t>
            </a:r>
            <a:r>
              <a:rPr lang="nl-NL" altLang="nl-NL" sz="1800">
                <a:solidFill>
                  <a:schemeClr val="bg1"/>
                </a:solidFill>
                <a:latin typeface="Fira Sans Light" panose="020B0403050000020004" pitchFamily="34" charset="0"/>
              </a:rPr>
              <a:t>bijeenkomsten: </a:t>
            </a:r>
            <a:r>
              <a:rPr kumimoji="0" lang="nl-NL" altLang="nl-NL" sz="180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22 april en 6 mei</a:t>
            </a:r>
            <a:endParaRPr lang="nl-NL" sz="180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0BB9A72-372B-ECB3-A76E-6134E88EA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4050506"/>
            <a:ext cx="10053183" cy="2183380"/>
          </a:xfrm>
        </p:spPr>
        <p:txBody>
          <a:bodyPr>
            <a:normAutofit fontScale="92500" lnSpcReduction="10000"/>
          </a:bodyPr>
          <a:lstStyle/>
          <a:p>
            <a:r>
              <a:rPr lang="en-US" sz="2400">
                <a:latin typeface="Fira Sans Medium" panose="020B0503050000020004" pitchFamily="34" charset="0"/>
              </a:rPr>
              <a:t>Michiel Trimpe</a:t>
            </a:r>
            <a:br>
              <a:rPr lang="en-US" sz="2400">
                <a:latin typeface="Fira Sans Medium" panose="020B0503050000020004" pitchFamily="34" charset="0"/>
              </a:rPr>
            </a:br>
            <a:r>
              <a:rPr lang="en-US">
                <a:latin typeface="Fira Sans Medium" panose="020B0503050000020004" pitchFamily="34" charset="0"/>
              </a:rPr>
              <a:t>A</a:t>
            </a:r>
            <a:r>
              <a:rPr lang="en-US" sz="1600">
                <a:latin typeface="Fira Sans Medium" panose="020B0503050000020004" pitchFamily="34" charset="0"/>
              </a:rPr>
              <a:t>rchitect</a:t>
            </a:r>
            <a:br>
              <a:rPr lang="en-US"/>
            </a:br>
            <a:r>
              <a:rPr lang="en-US"/>
              <a:t>     </a:t>
            </a:r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michiel.trimpe@vng.nl</a:t>
            </a:r>
            <a:r>
              <a:rPr lang="en-US"/>
              <a:t> </a:t>
            </a:r>
          </a:p>
          <a:p>
            <a:r>
              <a:rPr lang="en-US"/>
              <a:t>     </a:t>
            </a:r>
            <a:r>
              <a:rPr lang="en-US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vng-realisatie.github.io/ftv/</a:t>
            </a:r>
            <a:endParaRPr lang="en-US"/>
          </a:p>
          <a:p>
            <a:r>
              <a:rPr lang="en-US"/>
              <a:t>     </a:t>
            </a:r>
            <a:r>
              <a:rPr lang="en-US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https://github.com/VNG-Realisatie/ftv</a:t>
            </a:r>
            <a:br>
              <a:rPr lang="en-US"/>
            </a:br>
            <a:r>
              <a:rPr lang="en-US"/>
              <a:t>     </a:t>
            </a:r>
            <a:r>
              <a:rPr lang="en-US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https://digilab.overheid.nl/chat/digilab/channels/federatieve-toegangsverlening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3FCCD66-1257-428E-2C9A-E92BB94B5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18575" y="2366343"/>
            <a:ext cx="2433638" cy="243363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7A81BE2-61D0-70D2-0524-C2B2D21F19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700" y="4816671"/>
            <a:ext cx="190500" cy="228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6B4BB8F-4763-EE8D-B86D-17F56D54D6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0750" y="5710127"/>
            <a:ext cx="190500" cy="1905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E76CE60-70F0-036D-5E0C-1A51AF18D3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0750" y="6003474"/>
            <a:ext cx="190500" cy="190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9D3DF0A0-0753-D236-4B07-B3033700F7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Fira Sans SemiBold" panose="020B0503050000020004" pitchFamily="34" charset="0"/>
                <a:ea typeface="+mj-ea"/>
                <a:cs typeface="+mj-cs"/>
              </a:defRPr>
            </a:lvl1pPr>
          </a:lstStyle>
          <a:p>
            <a:r>
              <a:rPr lang="en-US" sz="4000">
                <a:latin typeface="Fira Sans SemiBold"/>
              </a:rPr>
              <a:t>Dank </a:t>
            </a:r>
            <a:r>
              <a:rPr lang="en-US" sz="4000" err="1">
                <a:latin typeface="Fira Sans SemiBold"/>
              </a:rPr>
              <a:t>voor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jullie</a:t>
            </a:r>
            <a:r>
              <a:rPr lang="en-US" sz="4000">
                <a:latin typeface="Fira Sans SemiBold"/>
              </a:rPr>
              <a:t> </a:t>
            </a:r>
            <a:r>
              <a:rPr lang="en-US" sz="4000" err="1">
                <a:latin typeface="Fira Sans SemiBold"/>
              </a:rPr>
              <a:t>aandacht</a:t>
            </a:r>
            <a:endParaRPr lang="en-US" sz="400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32F60832-2A0E-6F68-5103-009F7A9DCB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0750" y="5219079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4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393083D-12DB-3F1F-56D2-A65EA397D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11832-50DD-6391-C08B-80EE93B12774}"/>
              </a:ext>
            </a:extLst>
          </p:cNvPr>
          <p:cNvSpPr/>
          <p:nvPr/>
        </p:nvSpPr>
        <p:spPr>
          <a:xfrm>
            <a:off x="1" y="4310480"/>
            <a:ext cx="12192000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BB6C8-778E-0E26-345E-B5E3BDF1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Opdracht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35D49-607B-65B4-7B03-DE191EA3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8709" cy="4351338"/>
          </a:xfrm>
        </p:spPr>
        <p:txBody>
          <a:bodyPr anchor="t"/>
          <a:lstStyle/>
          <a:p>
            <a:pPr marL="0" indent="0">
              <a:buNone/>
            </a:pPr>
            <a:r>
              <a:rPr lang="en-GB"/>
              <a:t>Een </a:t>
            </a:r>
            <a:r>
              <a:rPr lang="en-GB" err="1"/>
              <a:t>samenhangend</a:t>
            </a:r>
            <a:r>
              <a:rPr lang="en-GB"/>
              <a:t> </a:t>
            </a:r>
            <a:r>
              <a:rPr lang="en-GB" err="1"/>
              <a:t>geheel</a:t>
            </a:r>
            <a:r>
              <a:rPr lang="en-GB"/>
              <a:t> van </a:t>
            </a:r>
            <a:r>
              <a:rPr lang="en-GB" err="1"/>
              <a:t>afspraken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standaarden</a:t>
            </a:r>
            <a:r>
              <a:rPr lang="en-GB"/>
              <a:t>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fijnmazige</a:t>
            </a:r>
            <a:r>
              <a:rPr lang="en-GB"/>
              <a:t> </a:t>
            </a:r>
            <a:r>
              <a:rPr lang="en-GB" err="1"/>
              <a:t>toegangsverlening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ontwikkelen</a:t>
            </a:r>
            <a:endParaRPr lang="en-GB"/>
          </a:p>
          <a:p>
            <a:pPr marL="0" indent="0">
              <a:buNone/>
            </a:pPr>
            <a:r>
              <a:rPr lang="en-GB" err="1"/>
              <a:t>Dit</a:t>
            </a:r>
            <a:r>
              <a:rPr lang="en-GB"/>
              <a:t> </a:t>
            </a:r>
            <a:r>
              <a:rPr lang="en-GB" err="1"/>
              <a:t>ter</a:t>
            </a:r>
            <a:r>
              <a:rPr lang="en-GB"/>
              <a:t> </a:t>
            </a:r>
            <a:r>
              <a:rPr lang="en-GB" err="1"/>
              <a:t>standaardisatie</a:t>
            </a:r>
            <a:r>
              <a:rPr lang="en-GB"/>
              <a:t> </a:t>
            </a:r>
            <a:r>
              <a:rPr lang="en-GB" err="1"/>
              <a:t>aanbieden</a:t>
            </a:r>
            <a:r>
              <a:rPr lang="en-GB"/>
              <a:t> </a:t>
            </a:r>
            <a:r>
              <a:rPr lang="en-GB" err="1"/>
              <a:t>aan</a:t>
            </a:r>
            <a:r>
              <a:rPr lang="en-GB"/>
              <a:t> Forum </a:t>
            </a:r>
            <a:r>
              <a:rPr lang="en-GB" err="1"/>
              <a:t>Standaardisatie</a:t>
            </a:r>
            <a:r>
              <a:rPr lang="en-GB"/>
              <a:t>, GDI/MIDO, GEMMA, NORA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andere</a:t>
            </a:r>
            <a:r>
              <a:rPr lang="en-GB"/>
              <a:t> </a:t>
            </a:r>
            <a:r>
              <a:rPr lang="en-GB" err="1"/>
              <a:t>relevante</a:t>
            </a:r>
            <a:r>
              <a:rPr lang="en-GB"/>
              <a:t> fora.</a:t>
            </a:r>
          </a:p>
          <a:p>
            <a:pPr marL="0" indent="0">
              <a:buNone/>
            </a:pPr>
            <a:endParaRPr lang="en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3F3313-9F79-67C8-DBAC-56E0CD7A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509" y="4422358"/>
            <a:ext cx="3569553" cy="23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D75E5D-194C-B388-E28B-B19DEB8D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1" y="431048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C37DDF-581D-0E5C-4759-D9CD82A99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r="17838"/>
          <a:stretch>
            <a:fillRect/>
          </a:stretch>
        </p:blipFill>
        <p:spPr bwMode="auto">
          <a:xfrm>
            <a:off x="3378200" y="4366419"/>
            <a:ext cx="4795925" cy="2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file photo for Michiel Trimpe">
            <a:extLst>
              <a:ext uri="{FF2B5EF4-FFF2-40B4-BE49-F238E27FC236}">
                <a16:creationId xmlns:a16="http://schemas.microsoft.com/office/drawing/2014/main" id="{B36C00BD-AC22-C407-450A-7C54C083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21" y="365289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file photo for Karin Hiralal">
            <a:extLst>
              <a:ext uri="{FF2B5EF4-FFF2-40B4-BE49-F238E27FC236}">
                <a16:creationId xmlns:a16="http://schemas.microsoft.com/office/drawing/2014/main" id="{0579FE7C-979A-BEDC-6D61-3CF95555F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44" y="359081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file photo for Marc de Boer">
            <a:extLst>
              <a:ext uri="{FF2B5EF4-FFF2-40B4-BE49-F238E27FC236}">
                <a16:creationId xmlns:a16="http://schemas.microsoft.com/office/drawing/2014/main" id="{863BBC85-FBD9-AAB1-C288-7162E515D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21" y="3156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file photo for René Vendrig">
            <a:extLst>
              <a:ext uri="{FF2B5EF4-FFF2-40B4-BE49-F238E27FC236}">
                <a16:creationId xmlns:a16="http://schemas.microsoft.com/office/drawing/2014/main" id="{B277FFD4-9FC9-FD1E-854B-E6672375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44" y="3156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ofile photo for Gerard Juijn">
            <a:extLst>
              <a:ext uri="{FF2B5EF4-FFF2-40B4-BE49-F238E27FC236}">
                <a16:creationId xmlns:a16="http://schemas.microsoft.com/office/drawing/2014/main" id="{79CA8970-44A4-1A1C-2CEB-C5FFEB262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467" y="3156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rofile photo for Maikel Hofman">
            <a:extLst>
              <a:ext uri="{FF2B5EF4-FFF2-40B4-BE49-F238E27FC236}">
                <a16:creationId xmlns:a16="http://schemas.microsoft.com/office/drawing/2014/main" id="{8310DCB6-0A4E-8FC9-0C59-F7A121C03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12282" r="16879" b="18170"/>
          <a:stretch>
            <a:fillRect/>
          </a:stretch>
        </p:blipFill>
        <p:spPr bwMode="auto">
          <a:xfrm>
            <a:off x="8771481" y="3622419"/>
            <a:ext cx="2520000" cy="25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87D08C-B224-9241-AB6B-EDC205597E92}"/>
              </a:ext>
            </a:extLst>
          </p:cNvPr>
          <p:cNvSpPr txBox="1"/>
          <p:nvPr/>
        </p:nvSpPr>
        <p:spPr>
          <a:xfrm>
            <a:off x="3113181" y="2866102"/>
            <a:ext cx="1678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/>
              <a:t>Marc de Boer</a:t>
            </a:r>
            <a:br>
              <a:rPr lang="en-NL"/>
            </a:br>
            <a:r>
              <a:rPr lang="en-NL"/>
              <a:t>Product Owner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22B21-CAF2-3DCB-7193-536B26F0979A}"/>
              </a:ext>
            </a:extLst>
          </p:cNvPr>
          <p:cNvSpPr txBox="1"/>
          <p:nvPr/>
        </p:nvSpPr>
        <p:spPr>
          <a:xfrm>
            <a:off x="3113181" y="6168198"/>
            <a:ext cx="172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/>
              <a:t>Michiel Trimpe</a:t>
            </a:r>
            <a:br>
              <a:rPr lang="en-NL"/>
            </a:br>
            <a:r>
              <a:rPr lang="en-NL"/>
              <a:t>Architect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75C8D-35A5-F603-59E4-7B3BFAD9BF42}"/>
              </a:ext>
            </a:extLst>
          </p:cNvPr>
          <p:cNvSpPr txBox="1"/>
          <p:nvPr/>
        </p:nvSpPr>
        <p:spPr>
          <a:xfrm>
            <a:off x="5988444" y="2813149"/>
            <a:ext cx="205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/>
              <a:t>Ren</a:t>
            </a:r>
            <a:r>
              <a:rPr lang="nl-NL" b="1"/>
              <a:t>é</a:t>
            </a:r>
            <a:r>
              <a:rPr lang="en-NL" b="1"/>
              <a:t> Vendrig</a:t>
            </a:r>
            <a:br>
              <a:rPr lang="en-NL" b="1"/>
            </a:br>
            <a:r>
              <a:rPr lang="nl-NL"/>
              <a:t>UX &amp; Visual Design</a:t>
            </a:r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C6DDA-1302-2F70-48F4-49FC3E1E27C7}"/>
              </a:ext>
            </a:extLst>
          </p:cNvPr>
          <p:cNvSpPr txBox="1"/>
          <p:nvPr/>
        </p:nvSpPr>
        <p:spPr>
          <a:xfrm>
            <a:off x="5988444" y="6242149"/>
            <a:ext cx="166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/>
              <a:t>Karin Hiralal</a:t>
            </a:r>
            <a:br>
              <a:rPr lang="en-NL"/>
            </a:br>
            <a:r>
              <a:rPr lang="en-NL"/>
              <a:t>Communicatie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05C9B-46D1-EA5B-3506-CC26E45D1FC5}"/>
              </a:ext>
            </a:extLst>
          </p:cNvPr>
          <p:cNvSpPr txBox="1"/>
          <p:nvPr/>
        </p:nvSpPr>
        <p:spPr>
          <a:xfrm>
            <a:off x="8771481" y="2836888"/>
            <a:ext cx="1500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/>
              <a:t>Gerard Juijn</a:t>
            </a:r>
            <a:br>
              <a:rPr lang="en-NL" b="1"/>
            </a:br>
            <a:r>
              <a:rPr lang="en-NL"/>
              <a:t>Ontwikkelaar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4AFF5-2B62-B662-01A1-3EF83EAA25AE}"/>
              </a:ext>
            </a:extLst>
          </p:cNvPr>
          <p:cNvSpPr txBox="1"/>
          <p:nvPr/>
        </p:nvSpPr>
        <p:spPr>
          <a:xfrm>
            <a:off x="8762248" y="6137717"/>
            <a:ext cx="1768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/>
              <a:t>Maikel Hofman</a:t>
            </a:r>
            <a:br>
              <a:rPr lang="en-NL" b="1"/>
            </a:br>
            <a:r>
              <a:rPr lang="en-NL"/>
              <a:t>Ontwikkelaar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B746EDF-BBF6-7658-0DB0-5D1FF5E5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NL"/>
              <a:t>Team</a:t>
            </a:r>
            <a:br>
              <a:rPr lang="en-NL"/>
            </a:br>
            <a:r>
              <a:rPr lang="en-NL"/>
              <a:t>FTV</a:t>
            </a:r>
          </a:p>
        </p:txBody>
      </p:sp>
    </p:spTree>
    <p:extLst>
      <p:ext uri="{BB962C8B-B14F-4D97-AF65-F5344CB8AC3E}">
        <p14:creationId xmlns:p14="http://schemas.microsoft.com/office/powerpoint/2010/main" val="341387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D5243E-FD3C-1C7B-065A-786D3077B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8E5B-0D58-7160-75FB-7D06EB96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Doel van vandaag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D230-A425-A335-2650-15A9B513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8709" cy="4351338"/>
          </a:xfrm>
        </p:spPr>
        <p:txBody>
          <a:bodyPr anchor="t"/>
          <a:lstStyle/>
          <a:p>
            <a:r>
              <a:rPr lang="en-GB"/>
              <a:t>Het </a:t>
            </a:r>
            <a:r>
              <a:rPr lang="en-GB" err="1"/>
              <a:t>belang</a:t>
            </a:r>
            <a:r>
              <a:rPr lang="en-GB"/>
              <a:t> van </a:t>
            </a:r>
            <a:r>
              <a:rPr lang="en-GB" err="1"/>
              <a:t>fijnmazige</a:t>
            </a:r>
            <a:r>
              <a:rPr lang="en-GB"/>
              <a:t> </a:t>
            </a:r>
            <a:r>
              <a:rPr lang="en-GB" err="1"/>
              <a:t>toegangsverlening</a:t>
            </a:r>
            <a:endParaRPr lang="en-GB"/>
          </a:p>
          <a:p>
            <a:r>
              <a:rPr lang="en-GB" err="1"/>
              <a:t>Uitdagingen</a:t>
            </a:r>
            <a:r>
              <a:rPr lang="en-GB"/>
              <a:t>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toegangsverlening</a:t>
            </a:r>
            <a:r>
              <a:rPr lang="en-GB"/>
              <a:t> </a:t>
            </a:r>
            <a:r>
              <a:rPr lang="en-GB" err="1"/>
              <a:t>vanuit</a:t>
            </a:r>
            <a:r>
              <a:rPr lang="en-GB"/>
              <a:t> IAM </a:t>
            </a:r>
            <a:r>
              <a:rPr lang="en-GB" err="1"/>
              <a:t>architectuur</a:t>
            </a:r>
            <a:endParaRPr lang="en-GB"/>
          </a:p>
          <a:p>
            <a:r>
              <a:rPr lang="en-GB"/>
              <a:t>Hoe </a:t>
            </a:r>
            <a:r>
              <a:rPr lang="en-GB" err="1"/>
              <a:t>AuthZEN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de </a:t>
            </a:r>
            <a:r>
              <a:rPr lang="en-GB" err="1"/>
              <a:t>andere</a:t>
            </a:r>
            <a:r>
              <a:rPr lang="en-GB"/>
              <a:t> FTV </a:t>
            </a:r>
            <a:r>
              <a:rPr lang="en-GB" err="1"/>
              <a:t>standaarden</a:t>
            </a:r>
            <a:r>
              <a:rPr lang="en-GB"/>
              <a:t> </a:t>
            </a:r>
            <a:r>
              <a:rPr lang="en-GB" err="1"/>
              <a:t>daar</a:t>
            </a:r>
            <a:r>
              <a:rPr lang="en-GB"/>
              <a:t> </a:t>
            </a:r>
            <a:r>
              <a:rPr lang="en-GB" err="1"/>
              <a:t>bij</a:t>
            </a:r>
            <a:r>
              <a:rPr lang="en-GB"/>
              <a:t> </a:t>
            </a:r>
            <a:r>
              <a:rPr lang="en-GB" err="1"/>
              <a:t>kan</a:t>
            </a:r>
            <a:r>
              <a:rPr lang="en-GB"/>
              <a:t> </a:t>
            </a:r>
            <a:r>
              <a:rPr lang="en-GB" err="1"/>
              <a:t>helpen</a:t>
            </a:r>
            <a:r>
              <a:rPr lang="en-GB"/>
              <a:t>.</a:t>
            </a:r>
          </a:p>
          <a:p>
            <a:pPr marL="0" indent="0">
              <a:buNone/>
            </a:pP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211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D545C-0B1B-7E33-C186-490C55A5B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640CE5-E753-BC97-EF35-9A0D9D49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760882" cy="2852737"/>
          </a:xfrm>
        </p:spPr>
        <p:txBody>
          <a:bodyPr/>
          <a:lstStyle/>
          <a:p>
            <a:r>
              <a:rPr lang="nl-NL">
                <a:latin typeface="Fira Sans SemiBold"/>
              </a:rPr>
              <a:t>OWASP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F6B1D9-4438-E567-C26E-812F41155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Fira Sans"/>
              </a:rPr>
              <a:t>Beveiligingsrisico’s toen en nu</a:t>
            </a:r>
          </a:p>
        </p:txBody>
      </p:sp>
    </p:spTree>
    <p:extLst>
      <p:ext uri="{BB962C8B-B14F-4D97-AF65-F5344CB8AC3E}">
        <p14:creationId xmlns:p14="http://schemas.microsoft.com/office/powerpoint/2010/main" val="5864639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FTV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C9005C"/>
      </a:accent1>
      <a:accent2>
        <a:srgbClr val="D42B1D"/>
      </a:accent2>
      <a:accent3>
        <a:srgbClr val="E17000"/>
      </a:accent3>
      <a:accent4>
        <a:srgbClr val="FEB613"/>
      </a:accent4>
      <a:accent5>
        <a:srgbClr val="F9E11E"/>
      </a:accent5>
      <a:accent6>
        <a:srgbClr val="673226"/>
      </a:accent6>
      <a:hlink>
        <a:srgbClr val="00689A"/>
      </a:hlink>
      <a:folHlink>
        <a:srgbClr val="007AC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e72e7f-3f03-4b36-939e-4e1d8b546757">
      <Terms xmlns="http://schemas.microsoft.com/office/infopath/2007/PartnerControls"/>
    </lcf76f155ced4ddcb4097134ff3c332f>
    <TaxCatchAll xmlns="c9fd5ebf-977d-42d6-9a97-5a76dcb1d2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F13B662AB0D4C89228AAB09536723" ma:contentTypeVersion="14" ma:contentTypeDescription="Een nieuw document maken." ma:contentTypeScope="" ma:versionID="c2315736be5e1539811617337cdf8727">
  <xsd:schema xmlns:xsd="http://www.w3.org/2001/XMLSchema" xmlns:xs="http://www.w3.org/2001/XMLSchema" xmlns:p="http://schemas.microsoft.com/office/2006/metadata/properties" xmlns:ns2="51e72e7f-3f03-4b36-939e-4e1d8b546757" xmlns:ns3="c9fd5ebf-977d-42d6-9a97-5a76dcb1d273" targetNamespace="http://schemas.microsoft.com/office/2006/metadata/properties" ma:root="true" ma:fieldsID="91a6cfc75ba22f8c13f628123f8e0cf9" ns2:_="" ns3:_="">
    <xsd:import namespace="51e72e7f-3f03-4b36-939e-4e1d8b546757"/>
    <xsd:import namespace="c9fd5ebf-977d-42d6-9a97-5a76dcb1d2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72e7f-3f03-4b36-939e-4e1d8b546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a99bed0e-432a-4091-b929-67b863917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d5ebf-977d-42d6-9a97-5a76dcb1d27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e2176f6-ab18-474f-a3b8-f58d8c9f2dfa}" ma:internalName="TaxCatchAll" ma:showField="CatchAllData" ma:web="c9fd5ebf-977d-42d6-9a97-5a76dcb1d2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88D7C4-C7CA-4969-BB05-63BEEA2179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638718-5E01-438B-931A-6BE2CF72C9CD}">
  <ds:schemaRefs>
    <ds:schemaRef ds:uri="51e72e7f-3f03-4b36-939e-4e1d8b546757"/>
    <ds:schemaRef ds:uri="c9fd5ebf-977d-42d6-9a97-5a76dcb1d2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4CE40D-2A1F-4EFF-BE1A-218D0019ACC5}">
  <ds:schemaRefs>
    <ds:schemaRef ds:uri="51e72e7f-3f03-4b36-939e-4e1d8b546757"/>
    <ds:schemaRef ds:uri="c9fd5ebf-977d-42d6-9a97-5a76dcb1d2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56</Slides>
  <Notes>50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Kantoorthema</vt:lpstr>
      <vt:lpstr>AuthZEN en FTV in de  IAM architectuur</vt:lpstr>
      <vt:lpstr>Federatieve Toegangsverlening</vt:lpstr>
      <vt:lpstr>Achtergrond</vt:lpstr>
      <vt:lpstr>Achtergrond</vt:lpstr>
      <vt:lpstr>Achtergrond</vt:lpstr>
      <vt:lpstr>Opdracht</vt:lpstr>
      <vt:lpstr>Team FTV</vt:lpstr>
      <vt:lpstr>Doel van vandaag</vt:lpstr>
      <vt:lpstr>OWASP</vt:lpstr>
      <vt:lpstr>In 2017 was Broken Authentication #2</vt:lpstr>
      <vt:lpstr>Standaardisatie van authenticatie</vt:lpstr>
      <vt:lpstr>Sinds 2021 is Broken Access Control #1</vt:lpstr>
      <vt:lpstr>Standaardisatie van autorisatie …</vt:lpstr>
      <vt:lpstr>IAM’s “Come back in 30 minutes” probleem</vt:lpstr>
      <vt:lpstr>Zonder modellering zijn logs maar gegevens</vt:lpstr>
      <vt:lpstr>Zonder toegangsbeleid zijn rollen maar strings</vt:lpstr>
      <vt:lpstr>PowerPoint Presentation</vt:lpstr>
      <vt:lpstr>Policy as Code</vt:lpstr>
      <vt:lpstr>PowerPoint Presentation</vt:lpstr>
      <vt:lpstr>Policy as Code == Policy out of the Code</vt:lpstr>
      <vt:lpstr>Policy Enforcement</vt:lpstr>
      <vt:lpstr>PowerPoint Presentation</vt:lpstr>
      <vt:lpstr>1. Aanvrager dient verwerkingsverzoek in</vt:lpstr>
      <vt:lpstr>2. PEP biedt verzoek ter beslissing aan</vt:lpstr>
      <vt:lpstr>3. PDP toetst aan toegangsbeleid uit PAP</vt:lpstr>
      <vt:lpstr>4. PIP verrijkt met herleidbare informatie</vt:lpstr>
      <vt:lpstr>5. Uniform vastgeleggen in het logboek </vt:lpstr>
      <vt:lpstr>6.  PDP retourneert beslissing</vt:lpstr>
      <vt:lpstr>7.  PEP dwingt toegangsbeslissing af</vt:lpstr>
      <vt:lpstr>8.  Verwerker deelt resultaat met aanvrager</vt:lpstr>
      <vt:lpstr>Ontwerp van toegangsverlening</vt:lpstr>
      <vt:lpstr>PowerPoint Presentation</vt:lpstr>
      <vt:lpstr>Ontwerp</vt:lpstr>
      <vt:lpstr>Welke informatie is nodig om te beslissen?</vt:lpstr>
      <vt:lpstr>Welke informatie is nodig om te beslissen?</vt:lpstr>
      <vt:lpstr>Welke informatie bevat de beslissing?</vt:lpstr>
      <vt:lpstr>Hoe modelleren we die informatie?</vt:lpstr>
      <vt:lpstr>Waar moet afgedwongen kunnen worden?</vt:lpstr>
      <vt:lpstr>Hoe moet afgedwongen kunnen worden</vt:lpstr>
      <vt:lpstr>Hoe snel moet beslist kunnen worden?</vt:lpstr>
      <vt:lpstr>Hoe snel moet beslist kunnen worden?</vt:lpstr>
      <vt:lpstr>Hoe snel moet beslist kunnen worden?</vt:lpstr>
      <vt:lpstr>Wie moet inzicht krijgen in beslissingen?</vt:lpstr>
      <vt:lpstr>Standaardisering</vt:lpstr>
      <vt:lpstr>Waarom geen XACML?</vt:lpstr>
      <vt:lpstr>Waarom wel AuthZEN?</vt:lpstr>
      <vt:lpstr>Waarom wel AuthZEN?</vt:lpstr>
      <vt:lpstr>AuthZEN Informatiemodel</vt:lpstr>
      <vt:lpstr>AuthZEN 1.0 Endpoints</vt:lpstr>
      <vt:lpstr>AuthZEN 1.1 Endpoints</vt:lpstr>
      <vt:lpstr>Standaardisering binnen AuthZEN</vt:lpstr>
      <vt:lpstr>Standaardisering binnen AuthZEN</vt:lpstr>
      <vt:lpstr>Logboek Toegangsbeslissingen</vt:lpstr>
      <vt:lpstr>Register Toegangsbeleid</vt:lpstr>
      <vt:lpstr>Standaardisering koppelvlakken</vt:lpstr>
      <vt:lpstr>Hoe kan ik deelnemen? De werkgroep vindt elke twee weken plaats op dinsdag van 10:00 tot 11:00.  Deelname kan online of fysiek op dev.loer (bij Digilab): Catharijnesingel 55, 3511 GD Utrecht, gebouw Trindeborch, 5e verdieping  Komende bijeenkomsten: 22 april en 6 mei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René Vendrig</dc:creator>
  <cp:revision>1</cp:revision>
  <dcterms:created xsi:type="dcterms:W3CDTF">2025-04-02T07:23:10Z</dcterms:created>
  <dcterms:modified xsi:type="dcterms:W3CDTF">2025-06-03T10:03:58Z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0x010100FC3F13B662AB0D4C89228AAB09536723</vt:lpwstr>
  </property>
  <property fmtid="{D5CDD505-2E9C-101B-9397-08002B2CF9AE}" pid="3" name="MediaServiceImageTags">
    <vt:lpwstr/>
  </property>
</Properties>
</file>