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4"/>
  </p:notesMasterIdLst>
  <p:handoutMasterIdLst>
    <p:handoutMasterId r:id="rId65"/>
  </p:handoutMasterIdLst>
  <p:sldIdLst>
    <p:sldId id="257" r:id="rId5"/>
    <p:sldId id="335" r:id="rId6"/>
    <p:sldId id="375" r:id="rId7"/>
    <p:sldId id="376" r:id="rId8"/>
    <p:sldId id="377" r:id="rId9"/>
    <p:sldId id="378" r:id="rId10"/>
    <p:sldId id="332" r:id="rId11"/>
    <p:sldId id="341" r:id="rId12"/>
    <p:sldId id="278" r:id="rId13"/>
    <p:sldId id="387" r:id="rId14"/>
    <p:sldId id="389" r:id="rId15"/>
    <p:sldId id="388" r:id="rId16"/>
    <p:sldId id="385" r:id="rId17"/>
    <p:sldId id="390" r:id="rId18"/>
    <p:sldId id="398" r:id="rId19"/>
    <p:sldId id="400" r:id="rId20"/>
    <p:sldId id="401" r:id="rId21"/>
    <p:sldId id="402" r:id="rId22"/>
    <p:sldId id="386" r:id="rId23"/>
    <p:sldId id="393" r:id="rId24"/>
    <p:sldId id="394" r:id="rId25"/>
    <p:sldId id="395" r:id="rId26"/>
    <p:sldId id="396" r:id="rId27"/>
    <p:sldId id="397" r:id="rId28"/>
    <p:sldId id="364" r:id="rId29"/>
    <p:sldId id="392" r:id="rId30"/>
    <p:sldId id="365" r:id="rId31"/>
    <p:sldId id="260" r:id="rId32"/>
    <p:sldId id="296" r:id="rId33"/>
    <p:sldId id="297" r:id="rId34"/>
    <p:sldId id="298" r:id="rId35"/>
    <p:sldId id="299" r:id="rId36"/>
    <p:sldId id="300" r:id="rId37"/>
    <p:sldId id="301" r:id="rId38"/>
    <p:sldId id="310" r:id="rId39"/>
    <p:sldId id="403" r:id="rId40"/>
    <p:sldId id="352" r:id="rId41"/>
    <p:sldId id="380" r:id="rId42"/>
    <p:sldId id="381" r:id="rId43"/>
    <p:sldId id="320" r:id="rId44"/>
    <p:sldId id="327" r:id="rId45"/>
    <p:sldId id="355" r:id="rId46"/>
    <p:sldId id="356" r:id="rId47"/>
    <p:sldId id="359" r:id="rId48"/>
    <p:sldId id="382" r:id="rId49"/>
    <p:sldId id="360" r:id="rId50"/>
    <p:sldId id="404" r:id="rId51"/>
    <p:sldId id="350" r:id="rId52"/>
    <p:sldId id="351" r:id="rId53"/>
    <p:sldId id="405" r:id="rId54"/>
    <p:sldId id="406" r:id="rId55"/>
    <p:sldId id="409" r:id="rId56"/>
    <p:sldId id="417" r:id="rId57"/>
    <p:sldId id="411" r:id="rId58"/>
    <p:sldId id="412" r:id="rId59"/>
    <p:sldId id="408" r:id="rId60"/>
    <p:sldId id="413" r:id="rId61"/>
    <p:sldId id="415" r:id="rId62"/>
    <p:sldId id="329" r:id="rId6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6BCBF6-1C88-4557-9737-21C7B4B1B76E}">
          <p14:sldIdLst>
            <p14:sldId id="257"/>
            <p14:sldId id="335"/>
            <p14:sldId id="375"/>
            <p14:sldId id="376"/>
            <p14:sldId id="377"/>
            <p14:sldId id="378"/>
            <p14:sldId id="332"/>
          </p14:sldIdLst>
        </p14:section>
        <p14:section name="Traditioneel" id="{F2D22203-790F-44C4-A943-8FC7430D15A4}">
          <p14:sldIdLst>
            <p14:sldId id="341"/>
            <p14:sldId id="278"/>
            <p14:sldId id="387"/>
            <p14:sldId id="389"/>
            <p14:sldId id="388"/>
            <p14:sldId id="385"/>
            <p14:sldId id="390"/>
            <p14:sldId id="398"/>
            <p14:sldId id="400"/>
            <p14:sldId id="401"/>
            <p14:sldId id="402"/>
          </p14:sldIdLst>
        </p14:section>
        <p14:section name="Werking" id="{8A88633F-7D5E-AC45-A514-4D6559D8857E}">
          <p14:sldIdLst>
            <p14:sldId id="386"/>
            <p14:sldId id="393"/>
            <p14:sldId id="394"/>
            <p14:sldId id="395"/>
            <p14:sldId id="396"/>
            <p14:sldId id="397"/>
            <p14:sldId id="364"/>
            <p14:sldId id="392"/>
            <p14:sldId id="365"/>
            <p14:sldId id="260"/>
            <p14:sldId id="296"/>
            <p14:sldId id="297"/>
            <p14:sldId id="298"/>
            <p14:sldId id="299"/>
            <p14:sldId id="300"/>
            <p14:sldId id="301"/>
            <p14:sldId id="310"/>
            <p14:sldId id="403"/>
            <p14:sldId id="352"/>
            <p14:sldId id="380"/>
            <p14:sldId id="381"/>
          </p14:sldIdLst>
        </p14:section>
        <p14:section name="Standaardisering" id="{72DA2822-AAE9-42C0-80BC-C1CEA835CDBD}">
          <p14:sldIdLst>
            <p14:sldId id="320"/>
            <p14:sldId id="327"/>
            <p14:sldId id="355"/>
            <p14:sldId id="356"/>
            <p14:sldId id="359"/>
            <p14:sldId id="382"/>
            <p14:sldId id="360"/>
            <p14:sldId id="404"/>
            <p14:sldId id="350"/>
            <p14:sldId id="351"/>
            <p14:sldId id="405"/>
            <p14:sldId id="406"/>
            <p14:sldId id="409"/>
            <p14:sldId id="417"/>
            <p14:sldId id="411"/>
            <p14:sldId id="412"/>
            <p14:sldId id="408"/>
            <p14:sldId id="413"/>
            <p14:sldId id="415"/>
          </p14:sldIdLst>
        </p14:section>
        <p14:section name="Ontwerp" id="{6450F675-C657-43F3-B301-9E9E24FC5F92}">
          <p14:sldIdLst/>
        </p14:section>
        <p14:section name="Afsluiting" id="{E0CBC379-8EA8-4341-808D-5CB2B48836E7}">
          <p14:sldIdLst>
            <p14:sldId id="32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F0B68B-0114-0E0F-EABE-27A5A339B573}" name="René Vendrig" initials="RV" userId="a1694714f31da78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21E"/>
    <a:srgbClr val="FFB713"/>
    <a:srgbClr val="FFFFFF"/>
    <a:srgbClr val="797979"/>
    <a:srgbClr val="929292"/>
    <a:srgbClr val="5E5E5E"/>
    <a:srgbClr val="0070C0"/>
    <a:srgbClr val="112F5C"/>
    <a:srgbClr val="00B0F0"/>
    <a:srgbClr val="4EB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57B580-2082-9241-B226-ABFDAFAA0B38}" v="4041" dt="2025-06-05T08:59:23.454"/>
    <p1510:client id="{E408447E-23CF-3CD7-D9AD-3333D18055A3}" v="9" dt="2025-06-05T06:52:00.766"/>
    <p1510:client id="{E5F8BEAD-083A-8D45-9476-BE054D4E988C}" v="808" dt="2025-06-04T18:59:25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iel Trimpe" userId="b1eeb7ca-4016-4386-be98-441e05d42b99" providerId="ADAL" clId="{E5F8BEAD-083A-8D45-9476-BE054D4E988C}"/>
    <pc:docChg chg="undo redo custSel addSld delSld modSld sldOrd addSection modSection">
      <pc:chgData name="Michiel Trimpe" userId="b1eeb7ca-4016-4386-be98-441e05d42b99" providerId="ADAL" clId="{E5F8BEAD-083A-8D45-9476-BE054D4E988C}" dt="2025-06-04T18:59:25.602" v="4445" actId="14100"/>
      <pc:docMkLst>
        <pc:docMk/>
      </pc:docMkLst>
      <pc:sldChg chg="modSp mod">
        <pc:chgData name="Michiel Trimpe" userId="b1eeb7ca-4016-4386-be98-441e05d42b99" providerId="ADAL" clId="{E5F8BEAD-083A-8D45-9476-BE054D4E988C}" dt="2025-06-04T08:39:10.632" v="38" actId="20577"/>
        <pc:sldMkLst>
          <pc:docMk/>
          <pc:sldMk cId="109857222" sldId="257"/>
        </pc:sldMkLst>
        <pc:spChg chg="mod">
          <ac:chgData name="Michiel Trimpe" userId="b1eeb7ca-4016-4386-be98-441e05d42b99" providerId="ADAL" clId="{E5F8BEAD-083A-8D45-9476-BE054D4E988C}" dt="2025-06-04T08:39:10.632" v="38" actId="20577"/>
          <ac:spMkLst>
            <pc:docMk/>
            <pc:sldMk cId="109857222" sldId="257"/>
            <ac:spMk id="2" creationId="{00000000-0000-0000-0000-000000000000}"/>
          </ac:spMkLst>
        </pc:spChg>
      </pc:sldChg>
      <pc:sldChg chg="add mod modShow">
        <pc:chgData name="Michiel Trimpe" userId="b1eeb7ca-4016-4386-be98-441e05d42b99" providerId="ADAL" clId="{E5F8BEAD-083A-8D45-9476-BE054D4E988C}" dt="2025-06-04T11:45:00.039" v="3897" actId="729"/>
        <pc:sldMkLst>
          <pc:docMk/>
          <pc:sldMk cId="3561080474" sldId="275"/>
        </pc:sldMkLst>
      </pc:sldChg>
      <pc:sldChg chg="add mod ord modShow">
        <pc:chgData name="Michiel Trimpe" userId="b1eeb7ca-4016-4386-be98-441e05d42b99" providerId="ADAL" clId="{E5F8BEAD-083A-8D45-9476-BE054D4E988C}" dt="2025-06-04T11:45:13.408" v="3899" actId="729"/>
        <pc:sldMkLst>
          <pc:docMk/>
          <pc:sldMk cId="311831001" sldId="276"/>
        </pc:sldMkLst>
      </pc:sldChg>
      <pc:sldChg chg="add ord">
        <pc:chgData name="Michiel Trimpe" userId="b1eeb7ca-4016-4386-be98-441e05d42b99" providerId="ADAL" clId="{E5F8BEAD-083A-8D45-9476-BE054D4E988C}" dt="2025-06-04T09:05:16.310" v="193" actId="20578"/>
        <pc:sldMkLst>
          <pc:docMk/>
          <pc:sldMk cId="3866077235" sldId="278"/>
        </pc:sldMkLst>
      </pc:sldChg>
      <pc:sldChg chg="mod modShow">
        <pc:chgData name="Michiel Trimpe" userId="b1eeb7ca-4016-4386-be98-441e05d42b99" providerId="ADAL" clId="{E5F8BEAD-083A-8D45-9476-BE054D4E988C}" dt="2025-06-04T18:14:26.145" v="4158" actId="729"/>
        <pc:sldMkLst>
          <pc:docMk/>
          <pc:sldMk cId="3655681240" sldId="282"/>
        </pc:sldMkLst>
      </pc:sldChg>
      <pc:sldChg chg="modSp mod">
        <pc:chgData name="Michiel Trimpe" userId="b1eeb7ca-4016-4386-be98-441e05d42b99" providerId="ADAL" clId="{E5F8BEAD-083A-8D45-9476-BE054D4E988C}" dt="2025-06-04T11:47:06.248" v="4007" actId="6549"/>
        <pc:sldMkLst>
          <pc:docMk/>
          <pc:sldMk cId="4180283052" sldId="296"/>
        </pc:sldMkLst>
        <pc:spChg chg="mod">
          <ac:chgData name="Michiel Trimpe" userId="b1eeb7ca-4016-4386-be98-441e05d42b99" providerId="ADAL" clId="{E5F8BEAD-083A-8D45-9476-BE054D4E988C}" dt="2025-06-04T11:47:06.248" v="4007" actId="6549"/>
          <ac:spMkLst>
            <pc:docMk/>
            <pc:sldMk cId="4180283052" sldId="296"/>
            <ac:spMk id="11" creationId="{8935720F-6CD0-91D5-0BFC-2CA7F5FD9C0E}"/>
          </ac:spMkLst>
        </pc:spChg>
      </pc:sldChg>
      <pc:sldChg chg="modSp mod">
        <pc:chgData name="Michiel Trimpe" userId="b1eeb7ca-4016-4386-be98-441e05d42b99" providerId="ADAL" clId="{E5F8BEAD-083A-8D45-9476-BE054D4E988C}" dt="2025-06-04T11:47:42.842" v="4069" actId="20577"/>
        <pc:sldMkLst>
          <pc:docMk/>
          <pc:sldMk cId="4157704422" sldId="300"/>
        </pc:sldMkLst>
        <pc:spChg chg="mod">
          <ac:chgData name="Michiel Trimpe" userId="b1eeb7ca-4016-4386-be98-441e05d42b99" providerId="ADAL" clId="{E5F8BEAD-083A-8D45-9476-BE054D4E988C}" dt="2025-06-04T11:47:42.842" v="4069" actId="20577"/>
          <ac:spMkLst>
            <pc:docMk/>
            <pc:sldMk cId="4157704422" sldId="300"/>
            <ac:spMk id="11" creationId="{F6EA6090-AD70-6841-CB55-7E34844D4FDF}"/>
          </ac:spMkLst>
        </pc:spChg>
      </pc:sldChg>
      <pc:sldChg chg="mod modShow">
        <pc:chgData name="Michiel Trimpe" userId="b1eeb7ca-4016-4386-be98-441e05d42b99" providerId="ADAL" clId="{E5F8BEAD-083A-8D45-9476-BE054D4E988C}" dt="2025-06-04T18:14:26.145" v="4158" actId="729"/>
        <pc:sldMkLst>
          <pc:docMk/>
          <pc:sldMk cId="3716454715" sldId="306"/>
        </pc:sldMkLst>
      </pc:sldChg>
      <pc:sldChg chg="mod modShow">
        <pc:chgData name="Michiel Trimpe" userId="b1eeb7ca-4016-4386-be98-441e05d42b99" providerId="ADAL" clId="{E5F8BEAD-083A-8D45-9476-BE054D4E988C}" dt="2025-06-04T18:14:26.145" v="4158" actId="729"/>
        <pc:sldMkLst>
          <pc:docMk/>
          <pc:sldMk cId="1985580869" sldId="308"/>
        </pc:sldMkLst>
      </pc:sldChg>
      <pc:sldChg chg="mod modShow">
        <pc:chgData name="Michiel Trimpe" userId="b1eeb7ca-4016-4386-be98-441e05d42b99" providerId="ADAL" clId="{E5F8BEAD-083A-8D45-9476-BE054D4E988C}" dt="2025-06-04T18:14:26.145" v="4158" actId="729"/>
        <pc:sldMkLst>
          <pc:docMk/>
          <pc:sldMk cId="1692146263" sldId="317"/>
        </pc:sldMkLst>
      </pc:sldChg>
      <pc:sldChg chg="mod modShow">
        <pc:chgData name="Michiel Trimpe" userId="b1eeb7ca-4016-4386-be98-441e05d42b99" providerId="ADAL" clId="{E5F8BEAD-083A-8D45-9476-BE054D4E988C}" dt="2025-06-04T18:14:26.145" v="4158" actId="729"/>
        <pc:sldMkLst>
          <pc:docMk/>
          <pc:sldMk cId="4044348657" sldId="324"/>
        </pc:sldMkLst>
      </pc:sldChg>
      <pc:sldChg chg="mod modShow">
        <pc:chgData name="Michiel Trimpe" userId="b1eeb7ca-4016-4386-be98-441e05d42b99" providerId="ADAL" clId="{E5F8BEAD-083A-8D45-9476-BE054D4E988C}" dt="2025-06-04T18:14:26.145" v="4158" actId="729"/>
        <pc:sldMkLst>
          <pc:docMk/>
          <pc:sldMk cId="746291342" sldId="325"/>
        </pc:sldMkLst>
      </pc:sldChg>
      <pc:sldChg chg="mod modShow">
        <pc:chgData name="Michiel Trimpe" userId="b1eeb7ca-4016-4386-be98-441e05d42b99" providerId="ADAL" clId="{E5F8BEAD-083A-8D45-9476-BE054D4E988C}" dt="2025-06-04T08:51:50.972" v="81" actId="729"/>
        <pc:sldMkLst>
          <pc:docMk/>
          <pc:sldMk cId="2028253227" sldId="330"/>
        </pc:sldMkLst>
      </pc:sldChg>
      <pc:sldChg chg="mod modShow">
        <pc:chgData name="Michiel Trimpe" userId="b1eeb7ca-4016-4386-be98-441e05d42b99" providerId="ADAL" clId="{E5F8BEAD-083A-8D45-9476-BE054D4E988C}" dt="2025-06-04T08:51:50.972" v="81" actId="729"/>
        <pc:sldMkLst>
          <pc:docMk/>
          <pc:sldMk cId="4053552351" sldId="333"/>
        </pc:sldMkLst>
      </pc:sldChg>
      <pc:sldChg chg="mod modShow">
        <pc:chgData name="Michiel Trimpe" userId="b1eeb7ca-4016-4386-be98-441e05d42b99" providerId="ADAL" clId="{E5F8BEAD-083A-8D45-9476-BE054D4E988C}" dt="2025-06-04T08:51:50.972" v="81" actId="729"/>
        <pc:sldMkLst>
          <pc:docMk/>
          <pc:sldMk cId="4051561727" sldId="334"/>
        </pc:sldMkLst>
      </pc:sldChg>
      <pc:sldChg chg="modSp mod ord">
        <pc:chgData name="Michiel Trimpe" userId="b1eeb7ca-4016-4386-be98-441e05d42b99" providerId="ADAL" clId="{E5F8BEAD-083A-8D45-9476-BE054D4E988C}" dt="2025-06-04T09:35:50.907" v="1026" actId="20577"/>
        <pc:sldMkLst>
          <pc:docMk/>
          <pc:sldMk cId="595106572" sldId="341"/>
        </pc:sldMkLst>
        <pc:spChg chg="mod">
          <ac:chgData name="Michiel Trimpe" userId="b1eeb7ca-4016-4386-be98-441e05d42b99" providerId="ADAL" clId="{E5F8BEAD-083A-8D45-9476-BE054D4E988C}" dt="2025-06-04T09:35:50.907" v="1026" actId="20577"/>
          <ac:spMkLst>
            <pc:docMk/>
            <pc:sldMk cId="595106572" sldId="341"/>
            <ac:spMk id="4" creationId="{9CE77A96-E73A-E512-013D-27D42A2275B6}"/>
          </ac:spMkLst>
        </pc:spChg>
      </pc:sldChg>
      <pc:sldChg chg="mod modShow">
        <pc:chgData name="Michiel Trimpe" userId="b1eeb7ca-4016-4386-be98-441e05d42b99" providerId="ADAL" clId="{E5F8BEAD-083A-8D45-9476-BE054D4E988C}" dt="2025-06-04T18:14:26.145" v="4158" actId="729"/>
        <pc:sldMkLst>
          <pc:docMk/>
          <pc:sldMk cId="2297088057" sldId="346"/>
        </pc:sldMkLst>
      </pc:sldChg>
      <pc:sldChg chg="mod modShow">
        <pc:chgData name="Michiel Trimpe" userId="b1eeb7ca-4016-4386-be98-441e05d42b99" providerId="ADAL" clId="{E5F8BEAD-083A-8D45-9476-BE054D4E988C}" dt="2025-06-04T08:51:50.972" v="81" actId="729"/>
        <pc:sldMkLst>
          <pc:docMk/>
          <pc:sldMk cId="392168102" sldId="347"/>
        </pc:sldMkLst>
      </pc:sldChg>
      <pc:sldChg chg="mod modShow">
        <pc:chgData name="Michiel Trimpe" userId="b1eeb7ca-4016-4386-be98-441e05d42b99" providerId="ADAL" clId="{E5F8BEAD-083A-8D45-9476-BE054D4E988C}" dt="2025-06-04T18:14:26.145" v="4158" actId="729"/>
        <pc:sldMkLst>
          <pc:docMk/>
          <pc:sldMk cId="3264443272" sldId="348"/>
        </pc:sldMkLst>
      </pc:sldChg>
      <pc:sldChg chg="mod modShow">
        <pc:chgData name="Michiel Trimpe" userId="b1eeb7ca-4016-4386-be98-441e05d42b99" providerId="ADAL" clId="{E5F8BEAD-083A-8D45-9476-BE054D4E988C}" dt="2025-06-04T18:14:26.145" v="4158" actId="729"/>
        <pc:sldMkLst>
          <pc:docMk/>
          <pc:sldMk cId="893450117" sldId="349"/>
        </pc:sldMkLst>
      </pc:sldChg>
      <pc:sldChg chg="mod modShow">
        <pc:chgData name="Michiel Trimpe" userId="b1eeb7ca-4016-4386-be98-441e05d42b99" providerId="ADAL" clId="{E5F8BEAD-083A-8D45-9476-BE054D4E988C}" dt="2025-06-04T11:45:00.039" v="3897" actId="729"/>
        <pc:sldMkLst>
          <pc:docMk/>
          <pc:sldMk cId="2489242601" sldId="361"/>
        </pc:sldMkLst>
      </pc:sldChg>
      <pc:sldChg chg="mod modShow">
        <pc:chgData name="Michiel Trimpe" userId="b1eeb7ca-4016-4386-be98-441e05d42b99" providerId="ADAL" clId="{E5F8BEAD-083A-8D45-9476-BE054D4E988C}" dt="2025-06-04T08:51:50.972" v="81" actId="729"/>
        <pc:sldMkLst>
          <pc:docMk/>
          <pc:sldMk cId="3501842484" sldId="362"/>
        </pc:sldMkLst>
      </pc:sldChg>
      <pc:sldChg chg="mod modShow">
        <pc:chgData name="Michiel Trimpe" userId="b1eeb7ca-4016-4386-be98-441e05d42b99" providerId="ADAL" clId="{E5F8BEAD-083A-8D45-9476-BE054D4E988C}" dt="2025-06-04T08:51:50.972" v="81" actId="729"/>
        <pc:sldMkLst>
          <pc:docMk/>
          <pc:sldMk cId="107250321" sldId="363"/>
        </pc:sldMkLst>
      </pc:sldChg>
      <pc:sldChg chg="modSp mod">
        <pc:chgData name="Michiel Trimpe" userId="b1eeb7ca-4016-4386-be98-441e05d42b99" providerId="ADAL" clId="{E5F8BEAD-083A-8D45-9476-BE054D4E988C}" dt="2025-06-04T11:45:43.718" v="3993" actId="20577"/>
        <pc:sldMkLst>
          <pc:docMk/>
          <pc:sldMk cId="3693042246" sldId="364"/>
        </pc:sldMkLst>
        <pc:spChg chg="mod">
          <ac:chgData name="Michiel Trimpe" userId="b1eeb7ca-4016-4386-be98-441e05d42b99" providerId="ADAL" clId="{E5F8BEAD-083A-8D45-9476-BE054D4E988C}" dt="2025-06-04T11:45:33.561" v="3946" actId="20577"/>
          <ac:spMkLst>
            <pc:docMk/>
            <pc:sldMk cId="3693042246" sldId="364"/>
            <ac:spMk id="4" creationId="{C4D5AAA5-7C17-7261-37C4-27E181B0B34E}"/>
          </ac:spMkLst>
        </pc:spChg>
        <pc:spChg chg="mod">
          <ac:chgData name="Michiel Trimpe" userId="b1eeb7ca-4016-4386-be98-441e05d42b99" providerId="ADAL" clId="{E5F8BEAD-083A-8D45-9476-BE054D4E988C}" dt="2025-06-04T11:45:43.718" v="3993" actId="20577"/>
          <ac:spMkLst>
            <pc:docMk/>
            <pc:sldMk cId="3693042246" sldId="364"/>
            <ac:spMk id="5" creationId="{06E147C4-6112-8BFF-D40E-DA22B3FDC4A8}"/>
          </ac:spMkLst>
        </pc:spChg>
      </pc:sldChg>
      <pc:sldChg chg="addSp delSp modSp mod ord">
        <pc:chgData name="Michiel Trimpe" userId="b1eeb7ca-4016-4386-be98-441e05d42b99" providerId="ADAL" clId="{E5F8BEAD-083A-8D45-9476-BE054D4E988C}" dt="2025-06-04T11:46:00.388" v="3994" actId="20578"/>
        <pc:sldMkLst>
          <pc:docMk/>
          <pc:sldMk cId="2608889135" sldId="365"/>
        </pc:sldMkLst>
        <pc:spChg chg="del mod">
          <ac:chgData name="Michiel Trimpe" userId="b1eeb7ca-4016-4386-be98-441e05d42b99" providerId="ADAL" clId="{E5F8BEAD-083A-8D45-9476-BE054D4E988C}" dt="2025-06-04T09:57:32.242" v="1994" actId="478"/>
          <ac:spMkLst>
            <pc:docMk/>
            <pc:sldMk cId="2608889135" sldId="365"/>
            <ac:spMk id="4" creationId="{A0D6C3C5-3E57-29B0-21DC-0649BA563039}"/>
          </ac:spMkLst>
        </pc:spChg>
        <pc:spChg chg="add del mod">
          <ac:chgData name="Michiel Trimpe" userId="b1eeb7ca-4016-4386-be98-441e05d42b99" providerId="ADAL" clId="{E5F8BEAD-083A-8D45-9476-BE054D4E988C}" dt="2025-06-04T09:57:34.512" v="1996" actId="478"/>
          <ac:spMkLst>
            <pc:docMk/>
            <pc:sldMk cId="2608889135" sldId="365"/>
            <ac:spMk id="18" creationId="{824EB591-172A-7FC4-7205-0A23CEDA3A6E}"/>
          </ac:spMkLst>
        </pc:spChg>
        <pc:spChg chg="add mod">
          <ac:chgData name="Michiel Trimpe" userId="b1eeb7ca-4016-4386-be98-441e05d42b99" providerId="ADAL" clId="{E5F8BEAD-083A-8D45-9476-BE054D4E988C}" dt="2025-06-04T09:58:49.337" v="2058" actId="6549"/>
          <ac:spMkLst>
            <pc:docMk/>
            <pc:sldMk cId="2608889135" sldId="365"/>
            <ac:spMk id="19" creationId="{6A1A0888-688E-8BBB-F54E-69060EE39D34}"/>
          </ac:spMkLst>
        </pc:spChg>
        <pc:picChg chg="add del mod">
          <ac:chgData name="Michiel Trimpe" userId="b1eeb7ca-4016-4386-be98-441e05d42b99" providerId="ADAL" clId="{E5F8BEAD-083A-8D45-9476-BE054D4E988C}" dt="2025-06-04T09:53:56.089" v="1902" actId="21"/>
          <ac:picMkLst>
            <pc:docMk/>
            <pc:sldMk cId="2608889135" sldId="365"/>
            <ac:picMk id="5" creationId="{826EEFEB-29E5-3E8C-A82F-8B60A2976836}"/>
          </ac:picMkLst>
        </pc:picChg>
        <pc:picChg chg="add del mod">
          <ac:chgData name="Michiel Trimpe" userId="b1eeb7ca-4016-4386-be98-441e05d42b99" providerId="ADAL" clId="{E5F8BEAD-083A-8D45-9476-BE054D4E988C}" dt="2025-06-04T09:53:58.949" v="1904" actId="21"/>
          <ac:picMkLst>
            <pc:docMk/>
            <pc:sldMk cId="2608889135" sldId="365"/>
            <ac:picMk id="6" creationId="{C9D585B5-F667-5DF7-5058-BDFDA388FE0E}"/>
          </ac:picMkLst>
        </pc:picChg>
        <pc:picChg chg="add del mod">
          <ac:chgData name="Michiel Trimpe" userId="b1eeb7ca-4016-4386-be98-441e05d42b99" providerId="ADAL" clId="{E5F8BEAD-083A-8D45-9476-BE054D4E988C}" dt="2025-06-04T09:54:00.148" v="1906" actId="21"/>
          <ac:picMkLst>
            <pc:docMk/>
            <pc:sldMk cId="2608889135" sldId="365"/>
            <ac:picMk id="7" creationId="{2E19F789-A0F2-F664-9794-6EF9369F28C8}"/>
          </ac:picMkLst>
        </pc:picChg>
        <pc:picChg chg="add del mod">
          <ac:chgData name="Michiel Trimpe" userId="b1eeb7ca-4016-4386-be98-441e05d42b99" providerId="ADAL" clId="{E5F8BEAD-083A-8D45-9476-BE054D4E988C}" dt="2025-06-04T09:54:17.968" v="1911" actId="21"/>
          <ac:picMkLst>
            <pc:docMk/>
            <pc:sldMk cId="2608889135" sldId="365"/>
            <ac:picMk id="8" creationId="{25169CC5-258D-BBF0-F381-B762722A588E}"/>
          </ac:picMkLst>
        </pc:picChg>
        <pc:picChg chg="add del mod">
          <ac:chgData name="Michiel Trimpe" userId="b1eeb7ca-4016-4386-be98-441e05d42b99" providerId="ADAL" clId="{E5F8BEAD-083A-8D45-9476-BE054D4E988C}" dt="2025-06-04T09:54:19.557" v="1913" actId="21"/>
          <ac:picMkLst>
            <pc:docMk/>
            <pc:sldMk cId="2608889135" sldId="365"/>
            <ac:picMk id="10" creationId="{490FEAB3-106E-4656-657D-F0CCADF092A2}"/>
          </ac:picMkLst>
        </pc:picChg>
        <pc:picChg chg="add del mod">
          <ac:chgData name="Michiel Trimpe" userId="b1eeb7ca-4016-4386-be98-441e05d42b99" providerId="ADAL" clId="{E5F8BEAD-083A-8D45-9476-BE054D4E988C}" dt="2025-06-04T09:54:21.611" v="1915" actId="21"/>
          <ac:picMkLst>
            <pc:docMk/>
            <pc:sldMk cId="2608889135" sldId="365"/>
            <ac:picMk id="11" creationId="{BB3DB8BD-571F-6E36-C48D-C563D24C5D4D}"/>
          </ac:picMkLst>
        </pc:picChg>
        <pc:picChg chg="add del mod">
          <ac:chgData name="Michiel Trimpe" userId="b1eeb7ca-4016-4386-be98-441e05d42b99" providerId="ADAL" clId="{E5F8BEAD-083A-8D45-9476-BE054D4E988C}" dt="2025-06-04T09:54:23.508" v="1917" actId="21"/>
          <ac:picMkLst>
            <pc:docMk/>
            <pc:sldMk cId="2608889135" sldId="365"/>
            <ac:picMk id="12" creationId="{50A39D5D-3CB2-8AD0-6C4D-0767A2CC2054}"/>
          </ac:picMkLst>
        </pc:picChg>
        <pc:picChg chg="add del mod">
          <ac:chgData name="Michiel Trimpe" userId="b1eeb7ca-4016-4386-be98-441e05d42b99" providerId="ADAL" clId="{E5F8BEAD-083A-8D45-9476-BE054D4E988C}" dt="2025-06-04T09:54:32.689" v="1921" actId="21"/>
          <ac:picMkLst>
            <pc:docMk/>
            <pc:sldMk cId="2608889135" sldId="365"/>
            <ac:picMk id="13" creationId="{10878536-6DB6-33FD-7FE0-F903AAD92404}"/>
          </ac:picMkLst>
        </pc:picChg>
        <pc:picChg chg="add del mod">
          <ac:chgData name="Michiel Trimpe" userId="b1eeb7ca-4016-4386-be98-441e05d42b99" providerId="ADAL" clId="{E5F8BEAD-083A-8D45-9476-BE054D4E988C}" dt="2025-06-04T09:54:33.893" v="1923" actId="21"/>
          <ac:picMkLst>
            <pc:docMk/>
            <pc:sldMk cId="2608889135" sldId="365"/>
            <ac:picMk id="14" creationId="{5D577083-EA76-0902-BBD0-45467296554F}"/>
          </ac:picMkLst>
        </pc:picChg>
        <pc:picChg chg="add del mod">
          <ac:chgData name="Michiel Trimpe" userId="b1eeb7ca-4016-4386-be98-441e05d42b99" providerId="ADAL" clId="{E5F8BEAD-083A-8D45-9476-BE054D4E988C}" dt="2025-06-04T09:54:35.042" v="1925" actId="21"/>
          <ac:picMkLst>
            <pc:docMk/>
            <pc:sldMk cId="2608889135" sldId="365"/>
            <ac:picMk id="15" creationId="{22E81BDA-A7A1-D2EB-6089-6364E2099754}"/>
          </ac:picMkLst>
        </pc:picChg>
        <pc:picChg chg="add del mod">
          <ac:chgData name="Michiel Trimpe" userId="b1eeb7ca-4016-4386-be98-441e05d42b99" providerId="ADAL" clId="{E5F8BEAD-083A-8D45-9476-BE054D4E988C}" dt="2025-06-04T09:54:36.185" v="1927" actId="21"/>
          <ac:picMkLst>
            <pc:docMk/>
            <pc:sldMk cId="2608889135" sldId="365"/>
            <ac:picMk id="16" creationId="{3683ADBD-A3B5-1750-94E4-F9992F6DDABB}"/>
          </ac:picMkLst>
        </pc:picChg>
      </pc:sldChg>
      <pc:sldChg chg="mod modShow">
        <pc:chgData name="Michiel Trimpe" userId="b1eeb7ca-4016-4386-be98-441e05d42b99" providerId="ADAL" clId="{E5F8BEAD-083A-8D45-9476-BE054D4E988C}" dt="2025-06-04T11:46:05.086" v="3995" actId="729"/>
        <pc:sldMkLst>
          <pc:docMk/>
          <pc:sldMk cId="2780057997" sldId="366"/>
        </pc:sldMkLst>
      </pc:sldChg>
      <pc:sldChg chg="mod modShow">
        <pc:chgData name="Michiel Trimpe" userId="b1eeb7ca-4016-4386-be98-441e05d42b99" providerId="ADAL" clId="{E5F8BEAD-083A-8D45-9476-BE054D4E988C}" dt="2025-06-04T18:14:26.145" v="4158" actId="729"/>
        <pc:sldMkLst>
          <pc:docMk/>
          <pc:sldMk cId="3221347937" sldId="367"/>
        </pc:sldMkLst>
      </pc:sldChg>
      <pc:sldChg chg="mod modShow">
        <pc:chgData name="Michiel Trimpe" userId="b1eeb7ca-4016-4386-be98-441e05d42b99" providerId="ADAL" clId="{E5F8BEAD-083A-8D45-9476-BE054D4E988C}" dt="2025-06-04T08:51:50.972" v="81" actId="729"/>
        <pc:sldMkLst>
          <pc:docMk/>
          <pc:sldMk cId="586463909" sldId="368"/>
        </pc:sldMkLst>
      </pc:sldChg>
      <pc:sldChg chg="mod modShow">
        <pc:chgData name="Michiel Trimpe" userId="b1eeb7ca-4016-4386-be98-441e05d42b99" providerId="ADAL" clId="{E5F8BEAD-083A-8D45-9476-BE054D4E988C}" dt="2025-06-04T08:51:50.972" v="81" actId="729"/>
        <pc:sldMkLst>
          <pc:docMk/>
          <pc:sldMk cId="3656433676" sldId="369"/>
        </pc:sldMkLst>
      </pc:sldChg>
      <pc:sldChg chg="mod modShow">
        <pc:chgData name="Michiel Trimpe" userId="b1eeb7ca-4016-4386-be98-441e05d42b99" providerId="ADAL" clId="{E5F8BEAD-083A-8D45-9476-BE054D4E988C}" dt="2025-06-04T08:51:50.972" v="81" actId="729"/>
        <pc:sldMkLst>
          <pc:docMk/>
          <pc:sldMk cId="1636044279" sldId="371"/>
        </pc:sldMkLst>
      </pc:sldChg>
      <pc:sldChg chg="modSp mod">
        <pc:chgData name="Michiel Trimpe" userId="b1eeb7ca-4016-4386-be98-441e05d42b99" providerId="ADAL" clId="{E5F8BEAD-083A-8D45-9476-BE054D4E988C}" dt="2025-06-04T08:40:03.526" v="79" actId="20577"/>
        <pc:sldMkLst>
          <pc:docMk/>
          <pc:sldMk cId="2419869432" sldId="376"/>
        </pc:sldMkLst>
        <pc:spChg chg="mod">
          <ac:chgData name="Michiel Trimpe" userId="b1eeb7ca-4016-4386-be98-441e05d42b99" providerId="ADAL" clId="{E5F8BEAD-083A-8D45-9476-BE054D4E988C}" dt="2025-06-04T08:40:03.526" v="79" actId="20577"/>
          <ac:spMkLst>
            <pc:docMk/>
            <pc:sldMk cId="2419869432" sldId="376"/>
            <ac:spMk id="3" creationId="{E663065F-DBC7-E71E-C607-8F0569A76F84}"/>
          </ac:spMkLst>
        </pc:spChg>
      </pc:sldChg>
      <pc:sldChg chg="add del">
        <pc:chgData name="Michiel Trimpe" userId="b1eeb7ca-4016-4386-be98-441e05d42b99" providerId="ADAL" clId="{E5F8BEAD-083A-8D45-9476-BE054D4E988C}" dt="2025-06-04T11:45:09.324" v="3898" actId="2696"/>
        <pc:sldMkLst>
          <pc:docMk/>
          <pc:sldMk cId="1151727708" sldId="383"/>
        </pc:sldMkLst>
      </pc:sldChg>
      <pc:sldChg chg="add del">
        <pc:chgData name="Michiel Trimpe" userId="b1eeb7ca-4016-4386-be98-441e05d42b99" providerId="ADAL" clId="{E5F8BEAD-083A-8D45-9476-BE054D4E988C}" dt="2025-06-04T11:45:09.324" v="3898" actId="2696"/>
        <pc:sldMkLst>
          <pc:docMk/>
          <pc:sldMk cId="1062973522" sldId="384"/>
        </pc:sldMkLst>
      </pc:sldChg>
      <pc:sldChg chg="addSp delSp modSp add mod ord delAnim">
        <pc:chgData name="Michiel Trimpe" userId="b1eeb7ca-4016-4386-be98-441e05d42b99" providerId="ADAL" clId="{E5F8BEAD-083A-8D45-9476-BE054D4E988C}" dt="2025-06-04T10:01:01.228" v="2109" actId="20577"/>
        <pc:sldMkLst>
          <pc:docMk/>
          <pc:sldMk cId="3530702439" sldId="385"/>
        </pc:sldMkLst>
        <pc:spChg chg="mod">
          <ac:chgData name="Michiel Trimpe" userId="b1eeb7ca-4016-4386-be98-441e05d42b99" providerId="ADAL" clId="{E5F8BEAD-083A-8D45-9476-BE054D4E988C}" dt="2025-06-04T10:01:01.228" v="2109" actId="20577"/>
          <ac:spMkLst>
            <pc:docMk/>
            <pc:sldMk cId="3530702439" sldId="385"/>
            <ac:spMk id="2" creationId="{86894973-0D98-8332-0136-2C938E0E22CB}"/>
          </ac:spMkLst>
        </pc:spChg>
        <pc:spChg chg="del">
          <ac:chgData name="Michiel Trimpe" userId="b1eeb7ca-4016-4386-be98-441e05d42b99" providerId="ADAL" clId="{E5F8BEAD-083A-8D45-9476-BE054D4E988C}" dt="2025-06-04T08:53:56.308" v="95" actId="478"/>
          <ac:spMkLst>
            <pc:docMk/>
            <pc:sldMk cId="3530702439" sldId="385"/>
            <ac:spMk id="3" creationId="{252B7C80-DD7B-965B-5D72-DA90EADEF7BA}"/>
          </ac:spMkLst>
        </pc:spChg>
        <pc:spChg chg="mod">
          <ac:chgData name="Michiel Trimpe" userId="b1eeb7ca-4016-4386-be98-441e05d42b99" providerId="ADAL" clId="{E5F8BEAD-083A-8D45-9476-BE054D4E988C}" dt="2025-06-04T09:44:27.255" v="1456" actId="20577"/>
          <ac:spMkLst>
            <pc:docMk/>
            <pc:sldMk cId="3530702439" sldId="385"/>
            <ac:spMk id="4" creationId="{20A22F48-D0DB-2424-3E37-E9A50A3E545A}"/>
          </ac:spMkLst>
        </pc:spChg>
        <pc:picChg chg="add del mod">
          <ac:chgData name="Michiel Trimpe" userId="b1eeb7ca-4016-4386-be98-441e05d42b99" providerId="ADAL" clId="{E5F8BEAD-083A-8D45-9476-BE054D4E988C}" dt="2025-06-04T08:53:06.509" v="90" actId="478"/>
          <ac:picMkLst>
            <pc:docMk/>
            <pc:sldMk cId="3530702439" sldId="385"/>
            <ac:picMk id="6" creationId="{4D068668-E69C-A6F7-11A0-403936E3394D}"/>
          </ac:picMkLst>
        </pc:picChg>
        <pc:picChg chg="add del mod">
          <ac:chgData name="Michiel Trimpe" userId="b1eeb7ca-4016-4386-be98-441e05d42b99" providerId="ADAL" clId="{E5F8BEAD-083A-8D45-9476-BE054D4E988C}" dt="2025-06-04T10:00:55.436" v="2093" actId="478"/>
          <ac:picMkLst>
            <pc:docMk/>
            <pc:sldMk cId="3530702439" sldId="385"/>
            <ac:picMk id="8" creationId="{50EA2762-C074-475B-AD31-97A6718FD843}"/>
          </ac:picMkLst>
        </pc:picChg>
        <pc:picChg chg="del">
          <ac:chgData name="Michiel Trimpe" userId="b1eeb7ca-4016-4386-be98-441e05d42b99" providerId="ADAL" clId="{E5F8BEAD-083A-8D45-9476-BE054D4E988C}" dt="2025-06-04T08:52:53.776" v="87" actId="478"/>
          <ac:picMkLst>
            <pc:docMk/>
            <pc:sldMk cId="3530702439" sldId="385"/>
            <ac:picMk id="9" creationId="{7B4B9921-06A8-11A8-9C96-225CE70D8C30}"/>
          </ac:picMkLst>
        </pc:picChg>
        <pc:picChg chg="add mod">
          <ac:chgData name="Michiel Trimpe" userId="b1eeb7ca-4016-4386-be98-441e05d42b99" providerId="ADAL" clId="{E5F8BEAD-083A-8D45-9476-BE054D4E988C}" dt="2025-06-04T10:00:55.972" v="2094"/>
          <ac:picMkLst>
            <pc:docMk/>
            <pc:sldMk cId="3530702439" sldId="385"/>
            <ac:picMk id="10" creationId="{8E64764D-6E1F-9DBA-1A3F-E61EBDF1E1B5}"/>
          </ac:picMkLst>
        </pc:picChg>
      </pc:sldChg>
      <pc:sldChg chg="modSp add mod">
        <pc:chgData name="Michiel Trimpe" userId="b1eeb7ca-4016-4386-be98-441e05d42b99" providerId="ADAL" clId="{E5F8BEAD-083A-8D45-9476-BE054D4E988C}" dt="2025-06-04T09:36:02.986" v="1051" actId="20577"/>
        <pc:sldMkLst>
          <pc:docMk/>
          <pc:sldMk cId="3387716193" sldId="386"/>
        </pc:sldMkLst>
        <pc:spChg chg="mod">
          <ac:chgData name="Michiel Trimpe" userId="b1eeb7ca-4016-4386-be98-441e05d42b99" providerId="ADAL" clId="{E5F8BEAD-083A-8D45-9476-BE054D4E988C}" dt="2025-06-04T09:36:02.986" v="1051" actId="20577"/>
          <ac:spMkLst>
            <pc:docMk/>
            <pc:sldMk cId="3387716193" sldId="386"/>
            <ac:spMk id="4" creationId="{FA05665E-2004-F1DB-BF1F-E0875689D99B}"/>
          </ac:spMkLst>
        </pc:spChg>
      </pc:sldChg>
      <pc:sldChg chg="addSp delSp modSp add mod ord">
        <pc:chgData name="Michiel Trimpe" userId="b1eeb7ca-4016-4386-be98-441e05d42b99" providerId="ADAL" clId="{E5F8BEAD-083A-8D45-9476-BE054D4E988C}" dt="2025-06-04T10:53:03.397" v="3896" actId="20577"/>
        <pc:sldMkLst>
          <pc:docMk/>
          <pc:sldMk cId="2737215068" sldId="387"/>
        </pc:sldMkLst>
        <pc:spChg chg="mod">
          <ac:chgData name="Michiel Trimpe" userId="b1eeb7ca-4016-4386-be98-441e05d42b99" providerId="ADAL" clId="{E5F8BEAD-083A-8D45-9476-BE054D4E988C}" dt="2025-06-04T09:04:48.214" v="191" actId="20577"/>
          <ac:spMkLst>
            <pc:docMk/>
            <pc:sldMk cId="2737215068" sldId="387"/>
            <ac:spMk id="2" creationId="{D3EC9F32-0606-C585-6CD4-464F8B6F62EE}"/>
          </ac:spMkLst>
        </pc:spChg>
        <pc:spChg chg="mod">
          <ac:chgData name="Michiel Trimpe" userId="b1eeb7ca-4016-4386-be98-441e05d42b99" providerId="ADAL" clId="{E5F8BEAD-083A-8D45-9476-BE054D4E988C}" dt="2025-06-04T10:53:03.397" v="3896" actId="20577"/>
          <ac:spMkLst>
            <pc:docMk/>
            <pc:sldMk cId="2737215068" sldId="387"/>
            <ac:spMk id="4" creationId="{E0779B38-2249-548D-5E34-A094DE506F7E}"/>
          </ac:spMkLst>
        </pc:spChg>
        <pc:spChg chg="add del mod">
          <ac:chgData name="Michiel Trimpe" userId="b1eeb7ca-4016-4386-be98-441e05d42b99" providerId="ADAL" clId="{E5F8BEAD-083A-8D45-9476-BE054D4E988C}" dt="2025-06-04T09:22:18.381" v="328" actId="478"/>
          <ac:spMkLst>
            <pc:docMk/>
            <pc:sldMk cId="2737215068" sldId="387"/>
            <ac:spMk id="11" creationId="{4B236C0B-09BE-8FED-F533-32C12A64562D}"/>
          </ac:spMkLst>
        </pc:spChg>
        <pc:picChg chg="add del mod">
          <ac:chgData name="Michiel Trimpe" userId="b1eeb7ca-4016-4386-be98-441e05d42b99" providerId="ADAL" clId="{E5F8BEAD-083A-8D45-9476-BE054D4E988C}" dt="2025-06-04T09:19:38.045" v="291" actId="478"/>
          <ac:picMkLst>
            <pc:docMk/>
            <pc:sldMk cId="2737215068" sldId="387"/>
            <ac:picMk id="5" creationId="{7508A09A-ADF2-E049-44BE-169A05E492FC}"/>
          </ac:picMkLst>
        </pc:picChg>
        <pc:picChg chg="add del mod">
          <ac:chgData name="Michiel Trimpe" userId="b1eeb7ca-4016-4386-be98-441e05d42b99" providerId="ADAL" clId="{E5F8BEAD-083A-8D45-9476-BE054D4E988C}" dt="2025-06-04T09:20:19.244" v="298" actId="478"/>
          <ac:picMkLst>
            <pc:docMk/>
            <pc:sldMk cId="2737215068" sldId="387"/>
            <ac:picMk id="7" creationId="{C1C3DC37-2950-C96F-FF1D-51E382E07A83}"/>
          </ac:picMkLst>
        </pc:picChg>
        <pc:picChg chg="del">
          <ac:chgData name="Michiel Trimpe" userId="b1eeb7ca-4016-4386-be98-441e05d42b99" providerId="ADAL" clId="{E5F8BEAD-083A-8D45-9476-BE054D4E988C}" dt="2025-06-04T09:20:13.708" v="294" actId="478"/>
          <ac:picMkLst>
            <pc:docMk/>
            <pc:sldMk cId="2737215068" sldId="387"/>
            <ac:picMk id="8" creationId="{939F6976-0CAB-EDA0-A528-8BD8F912FD7A}"/>
          </ac:picMkLst>
        </pc:picChg>
        <pc:picChg chg="add mod">
          <ac:chgData name="Michiel Trimpe" userId="b1eeb7ca-4016-4386-be98-441e05d42b99" providerId="ADAL" clId="{E5F8BEAD-083A-8D45-9476-BE054D4E988C}" dt="2025-06-04T09:21:01.958" v="302" actId="1076"/>
          <ac:picMkLst>
            <pc:docMk/>
            <pc:sldMk cId="2737215068" sldId="387"/>
            <ac:picMk id="10" creationId="{C91051DF-41FC-2FD6-5073-D0185D848619}"/>
          </ac:picMkLst>
        </pc:picChg>
      </pc:sldChg>
      <pc:sldChg chg="addSp delSp modSp add mod">
        <pc:chgData name="Michiel Trimpe" userId="b1eeb7ca-4016-4386-be98-441e05d42b99" providerId="ADAL" clId="{E5F8BEAD-083A-8D45-9476-BE054D4E988C}" dt="2025-06-04T10:52:56.957" v="3893" actId="20577"/>
        <pc:sldMkLst>
          <pc:docMk/>
          <pc:sldMk cId="979168135" sldId="388"/>
        </pc:sldMkLst>
        <pc:spChg chg="mod">
          <ac:chgData name="Michiel Trimpe" userId="b1eeb7ca-4016-4386-be98-441e05d42b99" providerId="ADAL" clId="{E5F8BEAD-083A-8D45-9476-BE054D4E988C}" dt="2025-06-04T10:00:37.324" v="2091" actId="20577"/>
          <ac:spMkLst>
            <pc:docMk/>
            <pc:sldMk cId="979168135" sldId="388"/>
            <ac:spMk id="2" creationId="{1A062132-0F74-DD82-8FE9-F4EDE4676006}"/>
          </ac:spMkLst>
        </pc:spChg>
        <pc:spChg chg="mod">
          <ac:chgData name="Michiel Trimpe" userId="b1eeb7ca-4016-4386-be98-441e05d42b99" providerId="ADAL" clId="{E5F8BEAD-083A-8D45-9476-BE054D4E988C}" dt="2025-06-04T10:52:56.957" v="3893" actId="20577"/>
          <ac:spMkLst>
            <pc:docMk/>
            <pc:sldMk cId="979168135" sldId="388"/>
            <ac:spMk id="4" creationId="{72428224-6FC3-2862-0DE9-DE7DFB263207}"/>
          </ac:spMkLst>
        </pc:spChg>
        <pc:spChg chg="add mod">
          <ac:chgData name="Michiel Trimpe" userId="b1eeb7ca-4016-4386-be98-441e05d42b99" providerId="ADAL" clId="{E5F8BEAD-083A-8D45-9476-BE054D4E988C}" dt="2025-06-04T09:26:52.531" v="541" actId="1076"/>
          <ac:spMkLst>
            <pc:docMk/>
            <pc:sldMk cId="979168135" sldId="388"/>
            <ac:spMk id="5" creationId="{61E3B8B3-6C19-17C2-EF92-3534DCF152AE}"/>
          </ac:spMkLst>
        </pc:spChg>
        <pc:picChg chg="add mod">
          <ac:chgData name="Michiel Trimpe" userId="b1eeb7ca-4016-4386-be98-441e05d42b99" providerId="ADAL" clId="{E5F8BEAD-083A-8D45-9476-BE054D4E988C}" dt="2025-06-04T10:00:43.998" v="2092" actId="14100"/>
          <ac:picMkLst>
            <pc:docMk/>
            <pc:sldMk cId="979168135" sldId="388"/>
            <ac:picMk id="3" creationId="{1DC90029-EE37-E97C-4F04-367BADD41C8B}"/>
          </ac:picMkLst>
        </pc:picChg>
        <pc:picChg chg="del">
          <ac:chgData name="Michiel Trimpe" userId="b1eeb7ca-4016-4386-be98-441e05d42b99" providerId="ADAL" clId="{E5F8BEAD-083A-8D45-9476-BE054D4E988C}" dt="2025-06-04T09:26:06.450" v="513" actId="478"/>
          <ac:picMkLst>
            <pc:docMk/>
            <pc:sldMk cId="979168135" sldId="388"/>
            <ac:picMk id="10" creationId="{6F29745D-F60D-1102-BF84-7AF952EA47CF}"/>
          </ac:picMkLst>
        </pc:picChg>
      </pc:sldChg>
      <pc:sldChg chg="modSp add mod">
        <pc:chgData name="Michiel Trimpe" userId="b1eeb7ca-4016-4386-be98-441e05d42b99" providerId="ADAL" clId="{E5F8BEAD-083A-8D45-9476-BE054D4E988C}" dt="2025-06-04T09:23:52.848" v="510" actId="20577"/>
        <pc:sldMkLst>
          <pc:docMk/>
          <pc:sldMk cId="3488688125" sldId="389"/>
        </pc:sldMkLst>
        <pc:spChg chg="mod">
          <ac:chgData name="Michiel Trimpe" userId="b1eeb7ca-4016-4386-be98-441e05d42b99" providerId="ADAL" clId="{E5F8BEAD-083A-8D45-9476-BE054D4E988C}" dt="2025-06-04T09:23:52.848" v="510" actId="20577"/>
          <ac:spMkLst>
            <pc:docMk/>
            <pc:sldMk cId="3488688125" sldId="389"/>
            <ac:spMk id="4" creationId="{41388106-E274-C8F0-AF12-9A79D2F64A14}"/>
          </ac:spMkLst>
        </pc:spChg>
      </pc:sldChg>
      <pc:sldChg chg="modSp add del mod">
        <pc:chgData name="Michiel Trimpe" userId="b1eeb7ca-4016-4386-be98-441e05d42b99" providerId="ADAL" clId="{E5F8BEAD-083A-8D45-9476-BE054D4E988C}" dt="2025-06-04T09:45:15.781" v="1458" actId="2696"/>
        <pc:sldMkLst>
          <pc:docMk/>
          <pc:sldMk cId="574204781" sldId="390"/>
        </pc:sldMkLst>
        <pc:spChg chg="mod">
          <ac:chgData name="Michiel Trimpe" userId="b1eeb7ca-4016-4386-be98-441e05d42b99" providerId="ADAL" clId="{E5F8BEAD-083A-8D45-9476-BE054D4E988C}" dt="2025-06-04T09:43:08.347" v="1262" actId="20577"/>
          <ac:spMkLst>
            <pc:docMk/>
            <pc:sldMk cId="574204781" sldId="390"/>
            <ac:spMk id="4" creationId="{60A03022-FEF7-9C74-2356-3E00A5A750B2}"/>
          </ac:spMkLst>
        </pc:spChg>
      </pc:sldChg>
      <pc:sldChg chg="modSp add mod">
        <pc:chgData name="Michiel Trimpe" userId="b1eeb7ca-4016-4386-be98-441e05d42b99" providerId="ADAL" clId="{E5F8BEAD-083A-8D45-9476-BE054D4E988C}" dt="2025-06-04T09:51:09.492" v="1823" actId="20577"/>
        <pc:sldMkLst>
          <pc:docMk/>
          <pc:sldMk cId="3092556347" sldId="390"/>
        </pc:sldMkLst>
        <pc:spChg chg="mod">
          <ac:chgData name="Michiel Trimpe" userId="b1eeb7ca-4016-4386-be98-441e05d42b99" providerId="ADAL" clId="{E5F8BEAD-083A-8D45-9476-BE054D4E988C}" dt="2025-06-04T09:46:49.086" v="1475" actId="20577"/>
          <ac:spMkLst>
            <pc:docMk/>
            <pc:sldMk cId="3092556347" sldId="390"/>
            <ac:spMk id="2" creationId="{233A21FA-BD50-3DE5-E57B-E7BB725139C0}"/>
          </ac:spMkLst>
        </pc:spChg>
        <pc:spChg chg="mod">
          <ac:chgData name="Michiel Trimpe" userId="b1eeb7ca-4016-4386-be98-441e05d42b99" providerId="ADAL" clId="{E5F8BEAD-083A-8D45-9476-BE054D4E988C}" dt="2025-06-04T09:51:09.492" v="1823" actId="20577"/>
          <ac:spMkLst>
            <pc:docMk/>
            <pc:sldMk cId="3092556347" sldId="390"/>
            <ac:spMk id="4" creationId="{DAC9C025-DA29-12FE-2926-6F65961859B8}"/>
          </ac:spMkLst>
        </pc:spChg>
      </pc:sldChg>
      <pc:sldChg chg="add del">
        <pc:chgData name="Michiel Trimpe" userId="b1eeb7ca-4016-4386-be98-441e05d42b99" providerId="ADAL" clId="{E5F8BEAD-083A-8D45-9476-BE054D4E988C}" dt="2025-06-04T10:51:33.412" v="3890" actId="2696"/>
        <pc:sldMkLst>
          <pc:docMk/>
          <pc:sldMk cId="3442437360" sldId="391"/>
        </pc:sldMkLst>
      </pc:sldChg>
      <pc:sldChg chg="addSp delSp modSp add mod ord">
        <pc:chgData name="Michiel Trimpe" userId="b1eeb7ca-4016-4386-be98-441e05d42b99" providerId="ADAL" clId="{E5F8BEAD-083A-8D45-9476-BE054D4E988C}" dt="2025-06-04T11:46:00.388" v="3994" actId="20578"/>
        <pc:sldMkLst>
          <pc:docMk/>
          <pc:sldMk cId="472573679" sldId="392"/>
        </pc:sldMkLst>
        <pc:spChg chg="mod">
          <ac:chgData name="Michiel Trimpe" userId="b1eeb7ca-4016-4386-be98-441e05d42b99" providerId="ADAL" clId="{E5F8BEAD-083A-8D45-9476-BE054D4E988C}" dt="2025-06-04T09:56:07.769" v="1935" actId="20577"/>
          <ac:spMkLst>
            <pc:docMk/>
            <pc:sldMk cId="472573679" sldId="392"/>
            <ac:spMk id="2" creationId="{13118322-AE1E-CA96-2CB9-AAF044F36234}"/>
          </ac:spMkLst>
        </pc:spChg>
        <pc:spChg chg="del">
          <ac:chgData name="Michiel Trimpe" userId="b1eeb7ca-4016-4386-be98-441e05d42b99" providerId="ADAL" clId="{E5F8BEAD-083A-8D45-9476-BE054D4E988C}" dt="2025-06-04T09:55:59.542" v="1930" actId="478"/>
          <ac:spMkLst>
            <pc:docMk/>
            <pc:sldMk cId="472573679" sldId="392"/>
            <ac:spMk id="4" creationId="{02F55374-663F-C977-FD14-48D8B0F882E7}"/>
          </ac:spMkLst>
        </pc:spChg>
        <pc:spChg chg="add del mod">
          <ac:chgData name="Michiel Trimpe" userId="b1eeb7ca-4016-4386-be98-441e05d42b99" providerId="ADAL" clId="{E5F8BEAD-083A-8D45-9476-BE054D4E988C}" dt="2025-06-04T09:56:02.795" v="1932" actId="478"/>
          <ac:spMkLst>
            <pc:docMk/>
            <pc:sldMk cId="472573679" sldId="392"/>
            <ac:spMk id="6" creationId="{2AFDD853-70BA-1F69-5593-F09C7D50ED2D}"/>
          </ac:spMkLst>
        </pc:spChg>
        <pc:spChg chg="add del mod">
          <ac:chgData name="Michiel Trimpe" userId="b1eeb7ca-4016-4386-be98-441e05d42b99" providerId="ADAL" clId="{E5F8BEAD-083A-8D45-9476-BE054D4E988C}" dt="2025-06-04T09:59:21.067" v="2059" actId="478"/>
          <ac:spMkLst>
            <pc:docMk/>
            <pc:sldMk cId="472573679" sldId="392"/>
            <ac:spMk id="7" creationId="{4E335F8E-995A-4275-2E33-18C83E518C55}"/>
          </ac:spMkLst>
        </pc:spChg>
        <pc:spChg chg="add mod">
          <ac:chgData name="Michiel Trimpe" userId="b1eeb7ca-4016-4386-be98-441e05d42b99" providerId="ADAL" clId="{E5F8BEAD-083A-8D45-9476-BE054D4E988C}" dt="2025-06-04T09:59:29.936" v="2063" actId="20577"/>
          <ac:spMkLst>
            <pc:docMk/>
            <pc:sldMk cId="472573679" sldId="392"/>
            <ac:spMk id="9" creationId="{3FC8DFE2-69D4-5ED0-20F6-2E223AE82F31}"/>
          </ac:spMkLst>
        </pc:spChg>
        <pc:picChg chg="add mod">
          <ac:chgData name="Michiel Trimpe" userId="b1eeb7ca-4016-4386-be98-441e05d42b99" providerId="ADAL" clId="{E5F8BEAD-083A-8D45-9476-BE054D4E988C}" dt="2025-06-04T09:54:38.392" v="1928"/>
          <ac:picMkLst>
            <pc:docMk/>
            <pc:sldMk cId="472573679" sldId="392"/>
            <ac:picMk id="3" creationId="{810F2D36-50CB-C0F0-87AB-2C5AB771A668}"/>
          </ac:picMkLst>
        </pc:picChg>
        <pc:picChg chg="del">
          <ac:chgData name="Michiel Trimpe" userId="b1eeb7ca-4016-4386-be98-441e05d42b99" providerId="ADAL" clId="{E5F8BEAD-083A-8D45-9476-BE054D4E988C}" dt="2025-06-04T09:54:39.940" v="1929" actId="478"/>
          <ac:picMkLst>
            <pc:docMk/>
            <pc:sldMk cId="472573679" sldId="392"/>
            <ac:picMk id="8" creationId="{EF632A43-0390-60AA-557C-75D076D5A024}"/>
          </ac:picMkLst>
        </pc:picChg>
      </pc:sldChg>
      <pc:sldChg chg="delSp modSp add mod">
        <pc:chgData name="Michiel Trimpe" userId="b1eeb7ca-4016-4386-be98-441e05d42b99" providerId="ADAL" clId="{E5F8BEAD-083A-8D45-9476-BE054D4E988C}" dt="2025-06-04T10:38:26.773" v="2987" actId="478"/>
        <pc:sldMkLst>
          <pc:docMk/>
          <pc:sldMk cId="277125801" sldId="393"/>
        </pc:sldMkLst>
        <pc:spChg chg="mod">
          <ac:chgData name="Michiel Trimpe" userId="b1eeb7ca-4016-4386-be98-441e05d42b99" providerId="ADAL" clId="{E5F8BEAD-083A-8D45-9476-BE054D4E988C}" dt="2025-06-04T10:01:11.019" v="2125" actId="20577"/>
          <ac:spMkLst>
            <pc:docMk/>
            <pc:sldMk cId="277125801" sldId="393"/>
            <ac:spMk id="2" creationId="{9D149545-9EBC-36BA-DA72-556210C99FC1}"/>
          </ac:spMkLst>
        </pc:spChg>
        <pc:spChg chg="mod">
          <ac:chgData name="Michiel Trimpe" userId="b1eeb7ca-4016-4386-be98-441e05d42b99" providerId="ADAL" clId="{E5F8BEAD-083A-8D45-9476-BE054D4E988C}" dt="2025-06-04T10:09:34.737" v="2413" actId="20577"/>
          <ac:spMkLst>
            <pc:docMk/>
            <pc:sldMk cId="277125801" sldId="393"/>
            <ac:spMk id="4" creationId="{38766114-24D7-8171-66AD-3E193E792940}"/>
          </ac:spMkLst>
        </pc:spChg>
        <pc:spChg chg="del">
          <ac:chgData name="Michiel Trimpe" userId="b1eeb7ca-4016-4386-be98-441e05d42b99" providerId="ADAL" clId="{E5F8BEAD-083A-8D45-9476-BE054D4E988C}" dt="2025-06-04T10:38:26.773" v="2987" actId="478"/>
          <ac:spMkLst>
            <pc:docMk/>
            <pc:sldMk cId="277125801" sldId="393"/>
            <ac:spMk id="5" creationId="{8C75CE05-5B07-5C52-9623-0E331A5EAC09}"/>
          </ac:spMkLst>
        </pc:spChg>
        <pc:picChg chg="del">
          <ac:chgData name="Michiel Trimpe" userId="b1eeb7ca-4016-4386-be98-441e05d42b99" providerId="ADAL" clId="{E5F8BEAD-083A-8D45-9476-BE054D4E988C}" dt="2025-06-04T10:01:12.729" v="2126" actId="478"/>
          <ac:picMkLst>
            <pc:docMk/>
            <pc:sldMk cId="277125801" sldId="393"/>
            <ac:picMk id="3" creationId="{F99367AB-04C8-4AC4-7B6A-49E8284FEE23}"/>
          </ac:picMkLst>
        </pc:picChg>
      </pc:sldChg>
      <pc:sldChg chg="delSp modSp add mod">
        <pc:chgData name="Michiel Trimpe" userId="b1eeb7ca-4016-4386-be98-441e05d42b99" providerId="ADAL" clId="{E5F8BEAD-083A-8D45-9476-BE054D4E988C}" dt="2025-06-04T18:36:40.015" v="4224" actId="20577"/>
        <pc:sldMkLst>
          <pc:docMk/>
          <pc:sldMk cId="61115302" sldId="394"/>
        </pc:sldMkLst>
        <pc:spChg chg="mod">
          <ac:chgData name="Michiel Trimpe" userId="b1eeb7ca-4016-4386-be98-441e05d42b99" providerId="ADAL" clId="{E5F8BEAD-083A-8D45-9476-BE054D4E988C}" dt="2025-06-04T18:36:40.015" v="4224" actId="20577"/>
          <ac:spMkLst>
            <pc:docMk/>
            <pc:sldMk cId="61115302" sldId="394"/>
            <ac:spMk id="4" creationId="{9075C144-CDCC-DFDE-63C8-D74F8E18D784}"/>
          </ac:spMkLst>
        </pc:spChg>
        <pc:spChg chg="del">
          <ac:chgData name="Michiel Trimpe" userId="b1eeb7ca-4016-4386-be98-441e05d42b99" providerId="ADAL" clId="{E5F8BEAD-083A-8D45-9476-BE054D4E988C}" dt="2025-06-04T10:38:24.744" v="2986" actId="478"/>
          <ac:spMkLst>
            <pc:docMk/>
            <pc:sldMk cId="61115302" sldId="394"/>
            <ac:spMk id="5" creationId="{2FAE7071-325F-6637-EE3E-1DBA4C46B3E4}"/>
          </ac:spMkLst>
        </pc:spChg>
      </pc:sldChg>
      <pc:sldChg chg="addSp delSp modSp add mod ord modAnim">
        <pc:chgData name="Michiel Trimpe" userId="b1eeb7ca-4016-4386-be98-441e05d42b99" providerId="ADAL" clId="{E5F8BEAD-083A-8D45-9476-BE054D4E988C}" dt="2025-06-04T10:47:15.700" v="3493" actId="20577"/>
        <pc:sldMkLst>
          <pc:docMk/>
          <pc:sldMk cId="1344918838" sldId="395"/>
        </pc:sldMkLst>
        <pc:spChg chg="mod">
          <ac:chgData name="Michiel Trimpe" userId="b1eeb7ca-4016-4386-be98-441e05d42b99" providerId="ADAL" clId="{E5F8BEAD-083A-8D45-9476-BE054D4E988C}" dt="2025-06-04T10:47:15.700" v="3493" actId="20577"/>
          <ac:spMkLst>
            <pc:docMk/>
            <pc:sldMk cId="1344918838" sldId="395"/>
            <ac:spMk id="2" creationId="{B4B6A87F-F407-BD68-B80A-8BEF2D005595}"/>
          </ac:spMkLst>
        </pc:spChg>
        <pc:spChg chg="add mod">
          <ac:chgData name="Michiel Trimpe" userId="b1eeb7ca-4016-4386-be98-441e05d42b99" providerId="ADAL" clId="{E5F8BEAD-083A-8D45-9476-BE054D4E988C}" dt="2025-06-04T10:39:49.778" v="3144" actId="1036"/>
          <ac:spMkLst>
            <pc:docMk/>
            <pc:sldMk cId="1344918838" sldId="395"/>
            <ac:spMk id="3" creationId="{0B2A8571-B421-7DC8-7E97-58EBE8BD666F}"/>
          </ac:spMkLst>
        </pc:spChg>
        <pc:spChg chg="mod">
          <ac:chgData name="Michiel Trimpe" userId="b1eeb7ca-4016-4386-be98-441e05d42b99" providerId="ADAL" clId="{E5F8BEAD-083A-8D45-9476-BE054D4E988C}" dt="2025-06-04T10:18:16.108" v="2949" actId="20577"/>
          <ac:spMkLst>
            <pc:docMk/>
            <pc:sldMk cId="1344918838" sldId="395"/>
            <ac:spMk id="4" creationId="{9C4A611C-3325-F001-B33B-2D6274AB22FA}"/>
          </ac:spMkLst>
        </pc:spChg>
        <pc:spChg chg="del">
          <ac:chgData name="Michiel Trimpe" userId="b1eeb7ca-4016-4386-be98-441e05d42b99" providerId="ADAL" clId="{E5F8BEAD-083A-8D45-9476-BE054D4E988C}" dt="2025-06-04T10:38:20.117" v="2985" actId="478"/>
          <ac:spMkLst>
            <pc:docMk/>
            <pc:sldMk cId="1344918838" sldId="395"/>
            <ac:spMk id="5" creationId="{7A4590A8-82D2-82C8-4C30-E2C553C847C1}"/>
          </ac:spMkLst>
        </pc:spChg>
      </pc:sldChg>
      <pc:sldChg chg="delSp modSp add mod">
        <pc:chgData name="Michiel Trimpe" userId="b1eeb7ca-4016-4386-be98-441e05d42b99" providerId="ADAL" clId="{E5F8BEAD-083A-8D45-9476-BE054D4E988C}" dt="2025-06-04T10:47:11.505" v="3491" actId="20577"/>
        <pc:sldMkLst>
          <pc:docMk/>
          <pc:sldMk cId="2336349653" sldId="396"/>
        </pc:sldMkLst>
        <pc:spChg chg="mod">
          <ac:chgData name="Michiel Trimpe" userId="b1eeb7ca-4016-4386-be98-441e05d42b99" providerId="ADAL" clId="{E5F8BEAD-083A-8D45-9476-BE054D4E988C}" dt="2025-06-04T10:47:11.505" v="3491" actId="20577"/>
          <ac:spMkLst>
            <pc:docMk/>
            <pc:sldMk cId="2336349653" sldId="396"/>
            <ac:spMk id="2" creationId="{517246C4-8963-AB45-4D92-2CBD19404A63}"/>
          </ac:spMkLst>
        </pc:spChg>
        <pc:spChg chg="mod">
          <ac:chgData name="Michiel Trimpe" userId="b1eeb7ca-4016-4386-be98-441e05d42b99" providerId="ADAL" clId="{E5F8BEAD-083A-8D45-9476-BE054D4E988C}" dt="2025-06-04T10:47:04.831" v="3489" actId="6549"/>
          <ac:spMkLst>
            <pc:docMk/>
            <pc:sldMk cId="2336349653" sldId="396"/>
            <ac:spMk id="4" creationId="{FE111A86-5CAA-839E-1084-FD2FB92C34CF}"/>
          </ac:spMkLst>
        </pc:spChg>
        <pc:spChg chg="del">
          <ac:chgData name="Michiel Trimpe" userId="b1eeb7ca-4016-4386-be98-441e05d42b99" providerId="ADAL" clId="{E5F8BEAD-083A-8D45-9476-BE054D4E988C}" dt="2025-06-04T10:38:31.635" v="2988" actId="478"/>
          <ac:spMkLst>
            <pc:docMk/>
            <pc:sldMk cId="2336349653" sldId="396"/>
            <ac:spMk id="5" creationId="{6B6A011D-2431-6C62-B33A-40B3F720A270}"/>
          </ac:spMkLst>
        </pc:spChg>
      </pc:sldChg>
      <pc:sldChg chg="addSp modSp add mod modAnim">
        <pc:chgData name="Michiel Trimpe" userId="b1eeb7ca-4016-4386-be98-441e05d42b99" providerId="ADAL" clId="{E5F8BEAD-083A-8D45-9476-BE054D4E988C}" dt="2025-06-04T10:50:46.054" v="3888" actId="20577"/>
        <pc:sldMkLst>
          <pc:docMk/>
          <pc:sldMk cId="3647459287" sldId="397"/>
        </pc:sldMkLst>
        <pc:spChg chg="mod">
          <ac:chgData name="Michiel Trimpe" userId="b1eeb7ca-4016-4386-be98-441e05d42b99" providerId="ADAL" clId="{E5F8BEAD-083A-8D45-9476-BE054D4E988C}" dt="2025-06-04T10:47:27.849" v="3515" actId="20577"/>
          <ac:spMkLst>
            <pc:docMk/>
            <pc:sldMk cId="3647459287" sldId="397"/>
            <ac:spMk id="2" creationId="{FF4DF433-2D57-384A-932A-6FB013ED9B87}"/>
          </ac:spMkLst>
        </pc:spChg>
        <pc:spChg chg="add mod">
          <ac:chgData name="Michiel Trimpe" userId="b1eeb7ca-4016-4386-be98-441e05d42b99" providerId="ADAL" clId="{E5F8BEAD-083A-8D45-9476-BE054D4E988C}" dt="2025-06-04T10:50:46.054" v="3888" actId="20577"/>
          <ac:spMkLst>
            <pc:docMk/>
            <pc:sldMk cId="3647459287" sldId="397"/>
            <ac:spMk id="3" creationId="{912EB06C-735B-7AAD-81F3-0233F69D211B}"/>
          </ac:spMkLst>
        </pc:spChg>
        <pc:spChg chg="mod">
          <ac:chgData name="Michiel Trimpe" userId="b1eeb7ca-4016-4386-be98-441e05d42b99" providerId="ADAL" clId="{E5F8BEAD-083A-8D45-9476-BE054D4E988C}" dt="2025-06-04T10:50:08.297" v="3802" actId="20577"/>
          <ac:spMkLst>
            <pc:docMk/>
            <pc:sldMk cId="3647459287" sldId="397"/>
            <ac:spMk id="4" creationId="{8608CF5F-53F8-55E5-A5D7-76834D9086CD}"/>
          </ac:spMkLst>
        </pc:spChg>
      </pc:sldChg>
      <pc:sldChg chg="modSp mod">
        <pc:chgData name="Michiel Trimpe" userId="b1eeb7ca-4016-4386-be98-441e05d42b99" providerId="ADAL" clId="{E5F8BEAD-083A-8D45-9476-BE054D4E988C}" dt="2025-06-04T18:58:52.902" v="4444" actId="6549"/>
        <pc:sldMkLst>
          <pc:docMk/>
          <pc:sldMk cId="3044701172" sldId="404"/>
        </pc:sldMkLst>
        <pc:spChg chg="mod">
          <ac:chgData name="Michiel Trimpe" userId="b1eeb7ca-4016-4386-be98-441e05d42b99" providerId="ADAL" clId="{E5F8BEAD-083A-8D45-9476-BE054D4E988C}" dt="2025-06-04T18:58:52.902" v="4444" actId="6549"/>
          <ac:spMkLst>
            <pc:docMk/>
            <pc:sldMk cId="3044701172" sldId="404"/>
            <ac:spMk id="10" creationId="{4AD54A9E-D869-9A49-5C52-E4B251B77F4B}"/>
          </ac:spMkLst>
        </pc:spChg>
      </pc:sldChg>
      <pc:sldChg chg="modSp mod ord">
        <pc:chgData name="Michiel Trimpe" userId="b1eeb7ca-4016-4386-be98-441e05d42b99" providerId="ADAL" clId="{E5F8BEAD-083A-8D45-9476-BE054D4E988C}" dt="2025-06-04T18:30:38.608" v="4215" actId="6549"/>
        <pc:sldMkLst>
          <pc:docMk/>
          <pc:sldMk cId="25722986" sldId="406"/>
        </pc:sldMkLst>
        <pc:spChg chg="mod">
          <ac:chgData name="Michiel Trimpe" userId="b1eeb7ca-4016-4386-be98-441e05d42b99" providerId="ADAL" clId="{E5F8BEAD-083A-8D45-9476-BE054D4E988C}" dt="2025-06-04T18:30:38.608" v="4215" actId="6549"/>
          <ac:spMkLst>
            <pc:docMk/>
            <pc:sldMk cId="25722986" sldId="406"/>
            <ac:spMk id="8" creationId="{FA5D2C3C-1AB7-CF85-5E94-D78EA87C3F9C}"/>
          </ac:spMkLst>
        </pc:spChg>
      </pc:sldChg>
      <pc:sldChg chg="ord">
        <pc:chgData name="Michiel Trimpe" userId="b1eeb7ca-4016-4386-be98-441e05d42b99" providerId="ADAL" clId="{E5F8BEAD-083A-8D45-9476-BE054D4E988C}" dt="2025-06-04T18:11:54.346" v="4086" actId="20578"/>
        <pc:sldMkLst>
          <pc:docMk/>
          <pc:sldMk cId="1398613390" sldId="408"/>
        </pc:sldMkLst>
      </pc:sldChg>
      <pc:sldChg chg="modSp mod ord">
        <pc:chgData name="Michiel Trimpe" userId="b1eeb7ca-4016-4386-be98-441e05d42b99" providerId="ADAL" clId="{E5F8BEAD-083A-8D45-9476-BE054D4E988C}" dt="2025-06-04T18:59:25.602" v="4445" actId="14100"/>
        <pc:sldMkLst>
          <pc:docMk/>
          <pc:sldMk cId="2213942718" sldId="409"/>
        </pc:sldMkLst>
        <pc:spChg chg="mod">
          <ac:chgData name="Michiel Trimpe" userId="b1eeb7ca-4016-4386-be98-441e05d42b99" providerId="ADAL" clId="{E5F8BEAD-083A-8D45-9476-BE054D4E988C}" dt="2025-06-04T18:59:25.602" v="4445" actId="14100"/>
          <ac:spMkLst>
            <pc:docMk/>
            <pc:sldMk cId="2213942718" sldId="409"/>
            <ac:spMk id="8" creationId="{2BF78F78-8AA5-4F94-8D50-677AAEAD69BE}"/>
          </ac:spMkLst>
        </pc:spChg>
      </pc:sldChg>
      <pc:sldChg chg="del ord">
        <pc:chgData name="Michiel Trimpe" userId="b1eeb7ca-4016-4386-be98-441e05d42b99" providerId="ADAL" clId="{E5F8BEAD-083A-8D45-9476-BE054D4E988C}" dt="2025-06-04T18:53:52.108" v="4226" actId="2696"/>
        <pc:sldMkLst>
          <pc:docMk/>
          <pc:sldMk cId="181860195" sldId="410"/>
        </pc:sldMkLst>
      </pc:sldChg>
      <pc:sldChg chg="modSp mod ord">
        <pc:chgData name="Michiel Trimpe" userId="b1eeb7ca-4016-4386-be98-441e05d42b99" providerId="ADAL" clId="{E5F8BEAD-083A-8D45-9476-BE054D4E988C}" dt="2025-06-04T18:11:08.461" v="4085" actId="20578"/>
        <pc:sldMkLst>
          <pc:docMk/>
          <pc:sldMk cId="550068031" sldId="411"/>
        </pc:sldMkLst>
        <pc:spChg chg="mod">
          <ac:chgData name="Michiel Trimpe" userId="b1eeb7ca-4016-4386-be98-441e05d42b99" providerId="ADAL" clId="{E5F8BEAD-083A-8D45-9476-BE054D4E988C}" dt="2025-06-04T18:11:06.184" v="4084" actId="20577"/>
          <ac:spMkLst>
            <pc:docMk/>
            <pc:sldMk cId="550068031" sldId="411"/>
            <ac:spMk id="2" creationId="{CC5FDC35-2F75-D612-E33C-160AEC0F34A5}"/>
          </ac:spMkLst>
        </pc:spChg>
      </pc:sldChg>
      <pc:sldChg chg="ord">
        <pc:chgData name="Michiel Trimpe" userId="b1eeb7ca-4016-4386-be98-441e05d42b99" providerId="ADAL" clId="{E5F8BEAD-083A-8D45-9476-BE054D4E988C}" dt="2025-06-04T18:54:15.718" v="4227" actId="20578"/>
        <pc:sldMkLst>
          <pc:docMk/>
          <pc:sldMk cId="2182078664" sldId="412"/>
        </pc:sldMkLst>
      </pc:sldChg>
      <pc:sldChg chg="ord">
        <pc:chgData name="Michiel Trimpe" userId="b1eeb7ca-4016-4386-be98-441e05d42b99" providerId="ADAL" clId="{E5F8BEAD-083A-8D45-9476-BE054D4E988C}" dt="2025-06-04T18:12:34.976" v="4088" actId="20578"/>
        <pc:sldMkLst>
          <pc:docMk/>
          <pc:sldMk cId="4164234555" sldId="413"/>
        </pc:sldMkLst>
      </pc:sldChg>
      <pc:sldChg chg="modSp add del mod">
        <pc:chgData name="Michiel Trimpe" userId="b1eeb7ca-4016-4386-be98-441e05d42b99" providerId="ADAL" clId="{E5F8BEAD-083A-8D45-9476-BE054D4E988C}" dt="2025-06-04T18:56:44.983" v="4329" actId="2696"/>
        <pc:sldMkLst>
          <pc:docMk/>
          <pc:sldMk cId="850524066" sldId="414"/>
        </pc:sldMkLst>
        <pc:spChg chg="mod">
          <ac:chgData name="Michiel Trimpe" userId="b1eeb7ca-4016-4386-be98-441e05d42b99" providerId="ADAL" clId="{E5F8BEAD-083A-8D45-9476-BE054D4E988C}" dt="2025-06-04T18:55:00.334" v="4228" actId="21"/>
          <ac:spMkLst>
            <pc:docMk/>
            <pc:sldMk cId="850524066" sldId="414"/>
            <ac:spMk id="8" creationId="{9B8C217A-4D5C-DB39-9DE0-3D6FBCCCE0CE}"/>
          </ac:spMkLst>
        </pc:spChg>
      </pc:sldChg>
      <pc:sldChg chg="modSp mod">
        <pc:chgData name="Michiel Trimpe" userId="b1eeb7ca-4016-4386-be98-441e05d42b99" providerId="ADAL" clId="{E5F8BEAD-083A-8D45-9476-BE054D4E988C}" dt="2025-06-04T18:56:31.920" v="4328" actId="20577"/>
        <pc:sldMkLst>
          <pc:docMk/>
          <pc:sldMk cId="2100239305" sldId="415"/>
        </pc:sldMkLst>
        <pc:spChg chg="mod">
          <ac:chgData name="Michiel Trimpe" userId="b1eeb7ca-4016-4386-be98-441e05d42b99" providerId="ADAL" clId="{E5F8BEAD-083A-8D45-9476-BE054D4E988C}" dt="2025-06-04T18:56:31.920" v="4328" actId="20577"/>
          <ac:spMkLst>
            <pc:docMk/>
            <pc:sldMk cId="2100239305" sldId="415"/>
            <ac:spMk id="8" creationId="{997980A5-B218-9419-E4F6-AAF9A74ACFE7}"/>
          </ac:spMkLst>
        </pc:spChg>
      </pc:sldChg>
      <pc:sldChg chg="ord">
        <pc:chgData name="Michiel Trimpe" userId="b1eeb7ca-4016-4386-be98-441e05d42b99" providerId="ADAL" clId="{E5F8BEAD-083A-8D45-9476-BE054D4E988C}" dt="2025-06-04T18:53:40.835" v="4225" actId="20578"/>
        <pc:sldMkLst>
          <pc:docMk/>
          <pc:sldMk cId="1958741074" sldId="417"/>
        </pc:sldMkLst>
      </pc:sldChg>
    </pc:docChg>
  </pc:docChgLst>
  <pc:docChgLst>
    <pc:chgData name="Michiel Trimpe" userId="b1eeb7ca-4016-4386-be98-441e05d42b99" providerId="ADAL" clId="{C8722391-2BBF-D347-87EA-B524F5DD6AD6}"/>
    <pc:docChg chg="undo redo custSel addSld delSld modSld sldOrd modSection">
      <pc:chgData name="Michiel Trimpe" userId="b1eeb7ca-4016-4386-be98-441e05d42b99" providerId="ADAL" clId="{C8722391-2BBF-D347-87EA-B524F5DD6AD6}" dt="2025-06-02T10:10:40.250" v="2912" actId="20577"/>
      <pc:docMkLst>
        <pc:docMk/>
      </pc:docMkLst>
      <pc:sldChg chg="modSp mod modAnim modNotesTx">
        <pc:chgData name="Michiel Trimpe" userId="b1eeb7ca-4016-4386-be98-441e05d42b99" providerId="ADAL" clId="{C8722391-2BBF-D347-87EA-B524F5DD6AD6}" dt="2025-06-02T10:10:40.250" v="2912" actId="20577"/>
        <pc:sldMkLst>
          <pc:docMk/>
          <pc:sldMk cId="383762436" sldId="260"/>
        </pc:sldMkLst>
        <pc:spChg chg="mod">
          <ac:chgData name="Michiel Trimpe" userId="b1eeb7ca-4016-4386-be98-441e05d42b99" providerId="ADAL" clId="{C8722391-2BBF-D347-87EA-B524F5DD6AD6}" dt="2025-05-27T20:11:45.731" v="1165" actId="14100"/>
          <ac:spMkLst>
            <pc:docMk/>
            <pc:sldMk cId="383762436" sldId="260"/>
            <ac:spMk id="4" creationId="{89C7EB1A-CE7F-9748-71AE-FC8DCB20EEBC}"/>
          </ac:spMkLst>
        </pc:spChg>
      </pc:sldChg>
      <pc:sldChg chg="del">
        <pc:chgData name="Michiel Trimpe" userId="b1eeb7ca-4016-4386-be98-441e05d42b99" providerId="ADAL" clId="{C8722391-2BBF-D347-87EA-B524F5DD6AD6}" dt="2025-05-27T20:01:52.354" v="857" actId="2696"/>
        <pc:sldMkLst>
          <pc:docMk/>
          <pc:sldMk cId="3561080474" sldId="275"/>
        </pc:sldMkLst>
      </pc:sldChg>
      <pc:sldChg chg="del">
        <pc:chgData name="Michiel Trimpe" userId="b1eeb7ca-4016-4386-be98-441e05d42b99" providerId="ADAL" clId="{C8722391-2BBF-D347-87EA-B524F5DD6AD6}" dt="2025-05-27T20:01:52.354" v="857" actId="2696"/>
        <pc:sldMkLst>
          <pc:docMk/>
          <pc:sldMk cId="311831001" sldId="276"/>
        </pc:sldMkLst>
      </pc:sldChg>
      <pc:sldChg chg="modNotesTx">
        <pc:chgData name="Michiel Trimpe" userId="b1eeb7ca-4016-4386-be98-441e05d42b99" providerId="ADAL" clId="{C8722391-2BBF-D347-87EA-B524F5DD6AD6}" dt="2025-06-02T10:09:43.456" v="2899" actId="20577"/>
        <pc:sldMkLst>
          <pc:docMk/>
          <pc:sldMk cId="3655681240" sldId="282"/>
        </pc:sldMkLst>
      </pc:sldChg>
      <pc:sldChg chg="del">
        <pc:chgData name="Michiel Trimpe" userId="b1eeb7ca-4016-4386-be98-441e05d42b99" providerId="ADAL" clId="{C8722391-2BBF-D347-87EA-B524F5DD6AD6}" dt="2025-05-27T20:18:21.151" v="1388" actId="2696"/>
        <pc:sldMkLst>
          <pc:docMk/>
          <pc:sldMk cId="4151385679" sldId="285"/>
        </pc:sldMkLst>
      </pc:sldChg>
      <pc:sldChg chg="del">
        <pc:chgData name="Michiel Trimpe" userId="b1eeb7ca-4016-4386-be98-441e05d42b99" providerId="ADAL" clId="{C8722391-2BBF-D347-87EA-B524F5DD6AD6}" dt="2025-05-27T20:18:28.549" v="1389" actId="2696"/>
        <pc:sldMkLst>
          <pc:docMk/>
          <pc:sldMk cId="2814474953" sldId="286"/>
        </pc:sldMkLst>
      </pc:sldChg>
      <pc:sldChg chg="del">
        <pc:chgData name="Michiel Trimpe" userId="b1eeb7ca-4016-4386-be98-441e05d42b99" providerId="ADAL" clId="{C8722391-2BBF-D347-87EA-B524F5DD6AD6}" dt="2025-05-27T20:18:28.549" v="1389" actId="2696"/>
        <pc:sldMkLst>
          <pc:docMk/>
          <pc:sldMk cId="2576289702" sldId="287"/>
        </pc:sldMkLst>
      </pc:sldChg>
      <pc:sldChg chg="del">
        <pc:chgData name="Michiel Trimpe" userId="b1eeb7ca-4016-4386-be98-441e05d42b99" providerId="ADAL" clId="{C8722391-2BBF-D347-87EA-B524F5DD6AD6}" dt="2025-05-27T20:18:28.549" v="1389" actId="2696"/>
        <pc:sldMkLst>
          <pc:docMk/>
          <pc:sldMk cId="2405382450" sldId="288"/>
        </pc:sldMkLst>
      </pc:sldChg>
      <pc:sldChg chg="del">
        <pc:chgData name="Michiel Trimpe" userId="b1eeb7ca-4016-4386-be98-441e05d42b99" providerId="ADAL" clId="{C8722391-2BBF-D347-87EA-B524F5DD6AD6}" dt="2025-05-28T12:16:50.859" v="2885" actId="2696"/>
        <pc:sldMkLst>
          <pc:docMk/>
          <pc:sldMk cId="175956041" sldId="289"/>
        </pc:sldMkLst>
      </pc:sldChg>
      <pc:sldChg chg="delSp modSp mod modAnim modNotesTx">
        <pc:chgData name="Michiel Trimpe" userId="b1eeb7ca-4016-4386-be98-441e05d42b99" providerId="ADAL" clId="{C8722391-2BBF-D347-87EA-B524F5DD6AD6}" dt="2025-06-02T10:10:37.108" v="2911" actId="20577"/>
        <pc:sldMkLst>
          <pc:docMk/>
          <pc:sldMk cId="4180283052" sldId="296"/>
        </pc:sldMkLst>
        <pc:spChg chg="mod">
          <ac:chgData name="Michiel Trimpe" userId="b1eeb7ca-4016-4386-be98-441e05d42b99" providerId="ADAL" clId="{C8722391-2BBF-D347-87EA-B524F5DD6AD6}" dt="2025-05-27T20:13:23.716" v="1195" actId="20577"/>
          <ac:spMkLst>
            <pc:docMk/>
            <pc:sldMk cId="4180283052" sldId="296"/>
            <ac:spMk id="5" creationId="{695F43BC-A24E-48C1-1230-77AD06D9ECBD}"/>
          </ac:spMkLst>
        </pc:spChg>
      </pc:sldChg>
      <pc:sldChg chg="modSp mod modAnim">
        <pc:chgData name="Michiel Trimpe" userId="b1eeb7ca-4016-4386-be98-441e05d42b99" providerId="ADAL" clId="{C8722391-2BBF-D347-87EA-B524F5DD6AD6}" dt="2025-05-27T20:15:16.953" v="1244"/>
        <pc:sldMkLst>
          <pc:docMk/>
          <pc:sldMk cId="3741322896" sldId="297"/>
        </pc:sldMkLst>
        <pc:spChg chg="mod">
          <ac:chgData name="Michiel Trimpe" userId="b1eeb7ca-4016-4386-be98-441e05d42b99" providerId="ADAL" clId="{C8722391-2BBF-D347-87EA-B524F5DD6AD6}" dt="2025-05-27T20:13:48.012" v="1209" actId="20577"/>
          <ac:spMkLst>
            <pc:docMk/>
            <pc:sldMk cId="3741322896" sldId="297"/>
            <ac:spMk id="5" creationId="{68FB474A-4F81-23DE-8717-42DFBAC83D2E}"/>
          </ac:spMkLst>
        </pc:spChg>
      </pc:sldChg>
      <pc:sldChg chg="modSp mod modAnim">
        <pc:chgData name="Michiel Trimpe" userId="b1eeb7ca-4016-4386-be98-441e05d42b99" providerId="ADAL" clId="{C8722391-2BBF-D347-87EA-B524F5DD6AD6}" dt="2025-05-27T20:15:22.433" v="1245"/>
        <pc:sldMkLst>
          <pc:docMk/>
          <pc:sldMk cId="1425785" sldId="298"/>
        </pc:sldMkLst>
        <pc:spChg chg="mod">
          <ac:chgData name="Michiel Trimpe" userId="b1eeb7ca-4016-4386-be98-441e05d42b99" providerId="ADAL" clId="{C8722391-2BBF-D347-87EA-B524F5DD6AD6}" dt="2025-05-27T20:14:12.053" v="1228" actId="14100"/>
          <ac:spMkLst>
            <pc:docMk/>
            <pc:sldMk cId="1425785" sldId="298"/>
            <ac:spMk id="5" creationId="{641B12B4-0BEA-A832-10E9-B4701A9E0368}"/>
          </ac:spMkLst>
        </pc:spChg>
      </pc:sldChg>
      <pc:sldChg chg="modSp mod modAnim">
        <pc:chgData name="Michiel Trimpe" userId="b1eeb7ca-4016-4386-be98-441e05d42b99" providerId="ADAL" clId="{C8722391-2BBF-D347-87EA-B524F5DD6AD6}" dt="2025-05-27T20:15:28.309" v="1246"/>
        <pc:sldMkLst>
          <pc:docMk/>
          <pc:sldMk cId="982998790" sldId="299"/>
        </pc:sldMkLst>
        <pc:spChg chg="mod">
          <ac:chgData name="Michiel Trimpe" userId="b1eeb7ca-4016-4386-be98-441e05d42b99" providerId="ADAL" clId="{C8722391-2BBF-D347-87EA-B524F5DD6AD6}" dt="2025-05-27T20:14:19.858" v="1229" actId="14100"/>
          <ac:spMkLst>
            <pc:docMk/>
            <pc:sldMk cId="982998790" sldId="299"/>
            <ac:spMk id="5" creationId="{31F7AA02-6F10-7EF7-962A-2D4B67936161}"/>
          </ac:spMkLst>
        </pc:spChg>
      </pc:sldChg>
      <pc:sldChg chg="modSp mod modAnim modNotesTx">
        <pc:chgData name="Michiel Trimpe" userId="b1eeb7ca-4016-4386-be98-441e05d42b99" providerId="ADAL" clId="{C8722391-2BBF-D347-87EA-B524F5DD6AD6}" dt="2025-06-02T10:10:26.626" v="2910" actId="20577"/>
        <pc:sldMkLst>
          <pc:docMk/>
          <pc:sldMk cId="4157704422" sldId="300"/>
        </pc:sldMkLst>
        <pc:spChg chg="mod">
          <ac:chgData name="Michiel Trimpe" userId="b1eeb7ca-4016-4386-be98-441e05d42b99" providerId="ADAL" clId="{C8722391-2BBF-D347-87EA-B524F5DD6AD6}" dt="2025-05-27T20:14:25.679" v="1230" actId="14100"/>
          <ac:spMkLst>
            <pc:docMk/>
            <pc:sldMk cId="4157704422" sldId="300"/>
            <ac:spMk id="5" creationId="{0045CA6E-2E2A-2ED5-802B-D2893A94AD99}"/>
          </ac:spMkLst>
        </pc:spChg>
        <pc:spChg chg="mod">
          <ac:chgData name="Michiel Trimpe" userId="b1eeb7ca-4016-4386-be98-441e05d42b99" providerId="ADAL" clId="{C8722391-2BBF-D347-87EA-B524F5DD6AD6}" dt="2025-05-27T20:05:48.797" v="902" actId="20577"/>
          <ac:spMkLst>
            <pc:docMk/>
            <pc:sldMk cId="4157704422" sldId="300"/>
            <ac:spMk id="11" creationId="{F6EA6090-AD70-6841-CB55-7E34844D4FDF}"/>
          </ac:spMkLst>
        </pc:spChg>
      </pc:sldChg>
      <pc:sldChg chg="modSp mod modAnim modNotesTx">
        <pc:chgData name="Michiel Trimpe" userId="b1eeb7ca-4016-4386-be98-441e05d42b99" providerId="ADAL" clId="{C8722391-2BBF-D347-87EA-B524F5DD6AD6}" dt="2025-06-02T10:10:23.022" v="2909" actId="20577"/>
        <pc:sldMkLst>
          <pc:docMk/>
          <pc:sldMk cId="49799838" sldId="301"/>
        </pc:sldMkLst>
        <pc:spChg chg="mod">
          <ac:chgData name="Michiel Trimpe" userId="b1eeb7ca-4016-4386-be98-441e05d42b99" providerId="ADAL" clId="{C8722391-2BBF-D347-87EA-B524F5DD6AD6}" dt="2025-05-27T20:14:31.752" v="1231" actId="14100"/>
          <ac:spMkLst>
            <pc:docMk/>
            <pc:sldMk cId="49799838" sldId="301"/>
            <ac:spMk id="5" creationId="{36A4045D-DC0C-EE32-F325-F767B76AF891}"/>
          </ac:spMkLst>
        </pc:spChg>
        <pc:picChg chg="mod">
          <ac:chgData name="Michiel Trimpe" userId="b1eeb7ca-4016-4386-be98-441e05d42b99" providerId="ADAL" clId="{C8722391-2BBF-D347-87EA-B524F5DD6AD6}" dt="2025-05-27T20:07:13.962" v="945" actId="1076"/>
          <ac:picMkLst>
            <pc:docMk/>
            <pc:sldMk cId="49799838" sldId="301"/>
            <ac:picMk id="8" creationId="{C71589AB-128C-6B3F-3021-88A59A1FB4A8}"/>
          </ac:picMkLst>
        </pc:picChg>
      </pc:sldChg>
      <pc:sldChg chg="modSp mod modNotesTx">
        <pc:chgData name="Michiel Trimpe" userId="b1eeb7ca-4016-4386-be98-441e05d42b99" providerId="ADAL" clId="{C8722391-2BBF-D347-87EA-B524F5DD6AD6}" dt="2025-06-02T10:09:51.968" v="2901" actId="20577"/>
        <pc:sldMkLst>
          <pc:docMk/>
          <pc:sldMk cId="3716454715" sldId="306"/>
        </pc:sldMkLst>
        <pc:spChg chg="mod">
          <ac:chgData name="Michiel Trimpe" userId="b1eeb7ca-4016-4386-be98-441e05d42b99" providerId="ADAL" clId="{C8722391-2BBF-D347-87EA-B524F5DD6AD6}" dt="2025-05-27T19:24:45.792" v="84" actId="6549"/>
          <ac:spMkLst>
            <pc:docMk/>
            <pc:sldMk cId="3716454715" sldId="306"/>
            <ac:spMk id="10" creationId="{554CF678-E1A6-4717-F0A8-1792F36260EC}"/>
          </ac:spMkLst>
        </pc:spChg>
      </pc:sldChg>
      <pc:sldChg chg="addSp delSp modSp mod modNotesTx">
        <pc:chgData name="Michiel Trimpe" userId="b1eeb7ca-4016-4386-be98-441e05d42b99" providerId="ADAL" clId="{C8722391-2BBF-D347-87EA-B524F5DD6AD6}" dt="2025-06-02T10:09:59.529" v="2903" actId="20577"/>
        <pc:sldMkLst>
          <pc:docMk/>
          <pc:sldMk cId="1985580869" sldId="308"/>
        </pc:sldMkLst>
        <pc:spChg chg="mod">
          <ac:chgData name="Michiel Trimpe" userId="b1eeb7ca-4016-4386-be98-441e05d42b99" providerId="ADAL" clId="{C8722391-2BBF-D347-87EA-B524F5DD6AD6}" dt="2025-05-27T20:34:47.792" v="1672" actId="14100"/>
          <ac:spMkLst>
            <pc:docMk/>
            <pc:sldMk cId="1985580869" sldId="308"/>
            <ac:spMk id="4" creationId="{BFCB3A8F-D303-76F0-8C1B-5CCBEE86167F}"/>
          </ac:spMkLst>
        </pc:spChg>
        <pc:picChg chg="add mod">
          <ac:chgData name="Michiel Trimpe" userId="b1eeb7ca-4016-4386-be98-441e05d42b99" providerId="ADAL" clId="{C8722391-2BBF-D347-87EA-B524F5DD6AD6}" dt="2025-05-28T08:50:52.801" v="1682" actId="1076"/>
          <ac:picMkLst>
            <pc:docMk/>
            <pc:sldMk cId="1985580869" sldId="308"/>
            <ac:picMk id="15" creationId="{CB8DB819-CD2B-5AEC-1F16-9E1AFBCF0F53}"/>
          </ac:picMkLst>
        </pc:picChg>
      </pc:sldChg>
      <pc:sldChg chg="modSp mod modAnim modNotesTx">
        <pc:chgData name="Michiel Trimpe" userId="b1eeb7ca-4016-4386-be98-441e05d42b99" providerId="ADAL" clId="{C8722391-2BBF-D347-87EA-B524F5DD6AD6}" dt="2025-06-02T10:10:19.461" v="2908" actId="20577"/>
        <pc:sldMkLst>
          <pc:docMk/>
          <pc:sldMk cId="4252458183" sldId="310"/>
        </pc:sldMkLst>
        <pc:spChg chg="mod">
          <ac:chgData name="Michiel Trimpe" userId="b1eeb7ca-4016-4386-be98-441e05d42b99" providerId="ADAL" clId="{C8722391-2BBF-D347-87EA-B524F5DD6AD6}" dt="2025-05-27T20:15:41.269" v="1250" actId="1076"/>
          <ac:spMkLst>
            <pc:docMk/>
            <pc:sldMk cId="4252458183" sldId="310"/>
            <ac:spMk id="7" creationId="{AB8CE0F2-9C6B-59BB-6D0C-92D8B45389CF}"/>
          </ac:spMkLst>
        </pc:spChg>
        <pc:spChg chg="mod">
          <ac:chgData name="Michiel Trimpe" userId="b1eeb7ca-4016-4386-be98-441e05d42b99" providerId="ADAL" clId="{C8722391-2BBF-D347-87EA-B524F5DD6AD6}" dt="2025-05-27T20:06:55.829" v="943" actId="20577"/>
          <ac:spMkLst>
            <pc:docMk/>
            <pc:sldMk cId="4252458183" sldId="310"/>
            <ac:spMk id="11" creationId="{5016F4BC-79F1-BFA9-0117-E17D3B02EA50}"/>
          </ac:spMkLst>
        </pc:spChg>
        <pc:picChg chg="mod">
          <ac:chgData name="Michiel Trimpe" userId="b1eeb7ca-4016-4386-be98-441e05d42b99" providerId="ADAL" clId="{C8722391-2BBF-D347-87EA-B524F5DD6AD6}" dt="2025-05-27T20:06:47.937" v="933" actId="1035"/>
          <ac:picMkLst>
            <pc:docMk/>
            <pc:sldMk cId="4252458183" sldId="310"/>
            <ac:picMk id="9" creationId="{0DACF624-C5A8-6E78-A10C-AE75939CA2D4}"/>
          </ac:picMkLst>
        </pc:picChg>
      </pc:sldChg>
      <pc:sldChg chg="del">
        <pc:chgData name="Michiel Trimpe" userId="b1eeb7ca-4016-4386-be98-441e05d42b99" providerId="ADAL" clId="{C8722391-2BBF-D347-87EA-B524F5DD6AD6}" dt="2025-05-27T20:18:28.549" v="1389" actId="2696"/>
        <pc:sldMkLst>
          <pc:docMk/>
          <pc:sldMk cId="1991031067" sldId="313"/>
        </pc:sldMkLst>
      </pc:sldChg>
      <pc:sldChg chg="del">
        <pc:chgData name="Michiel Trimpe" userId="b1eeb7ca-4016-4386-be98-441e05d42b99" providerId="ADAL" clId="{C8722391-2BBF-D347-87EA-B524F5DD6AD6}" dt="2025-05-27T20:18:28.549" v="1389" actId="2696"/>
        <pc:sldMkLst>
          <pc:docMk/>
          <pc:sldMk cId="666879506" sldId="318"/>
        </pc:sldMkLst>
      </pc:sldChg>
      <pc:sldChg chg="del">
        <pc:chgData name="Michiel Trimpe" userId="b1eeb7ca-4016-4386-be98-441e05d42b99" providerId="ADAL" clId="{C8722391-2BBF-D347-87EA-B524F5DD6AD6}" dt="2025-05-27T20:18:28.549" v="1389" actId="2696"/>
        <pc:sldMkLst>
          <pc:docMk/>
          <pc:sldMk cId="876854686" sldId="319"/>
        </pc:sldMkLst>
      </pc:sldChg>
      <pc:sldChg chg="addSp delSp modSp mod modNotesTx">
        <pc:chgData name="Michiel Trimpe" userId="b1eeb7ca-4016-4386-be98-441e05d42b99" providerId="ADAL" clId="{C8722391-2BBF-D347-87EA-B524F5DD6AD6}" dt="2025-06-02T10:09:22.833" v="2896" actId="6549"/>
        <pc:sldMkLst>
          <pc:docMk/>
          <pc:sldMk cId="2586085754" sldId="321"/>
        </pc:sldMkLst>
      </pc:sldChg>
      <pc:sldChg chg="modNotesTx">
        <pc:chgData name="Michiel Trimpe" userId="b1eeb7ca-4016-4386-be98-441e05d42b99" providerId="ADAL" clId="{C8722391-2BBF-D347-87EA-B524F5DD6AD6}" dt="2025-06-02T10:10:04.502" v="2904" actId="20577"/>
        <pc:sldMkLst>
          <pc:docMk/>
          <pc:sldMk cId="4044348657" sldId="324"/>
        </pc:sldMkLst>
      </pc:sldChg>
      <pc:sldChg chg="modNotesTx">
        <pc:chgData name="Michiel Trimpe" userId="b1eeb7ca-4016-4386-be98-441e05d42b99" providerId="ADAL" clId="{C8722391-2BBF-D347-87EA-B524F5DD6AD6}" dt="2025-06-02T10:10:08.379" v="2905" actId="20577"/>
        <pc:sldMkLst>
          <pc:docMk/>
          <pc:sldMk cId="746291342" sldId="325"/>
        </pc:sldMkLst>
      </pc:sldChg>
      <pc:sldChg chg="addSp delSp modSp mod modNotesTx">
        <pc:chgData name="Michiel Trimpe" userId="b1eeb7ca-4016-4386-be98-441e05d42b99" providerId="ADAL" clId="{C8722391-2BBF-D347-87EA-B524F5DD6AD6}" dt="2025-06-02T10:09:27.034" v="2897" actId="6549"/>
        <pc:sldMkLst>
          <pc:docMk/>
          <pc:sldMk cId="3527525984" sldId="326"/>
        </pc:sldMkLst>
      </pc:sldChg>
      <pc:sldChg chg="modSp mod modNotesTx">
        <pc:chgData name="Michiel Trimpe" userId="b1eeb7ca-4016-4386-be98-441e05d42b99" providerId="ADAL" clId="{C8722391-2BBF-D347-87EA-B524F5DD6AD6}" dt="2025-06-02T10:08:58.202" v="2892" actId="6549"/>
        <pc:sldMkLst>
          <pc:docMk/>
          <pc:sldMk cId="2080047112" sldId="327"/>
        </pc:sldMkLst>
      </pc:sldChg>
      <pc:sldChg chg="modSp mod">
        <pc:chgData name="Michiel Trimpe" userId="b1eeb7ca-4016-4386-be98-441e05d42b99" providerId="ADAL" clId="{C8722391-2BBF-D347-87EA-B524F5DD6AD6}" dt="2025-05-28T12:17:00.025" v="2890" actId="20577"/>
        <pc:sldMkLst>
          <pc:docMk/>
          <pc:sldMk cId="932941276" sldId="329"/>
        </pc:sldMkLst>
        <pc:spChg chg="mod">
          <ac:chgData name="Michiel Trimpe" userId="b1eeb7ca-4016-4386-be98-441e05d42b99" providerId="ADAL" clId="{C8722391-2BBF-D347-87EA-B524F5DD6AD6}" dt="2025-05-28T12:17:00.025" v="2890" actId="20577"/>
          <ac:spMkLst>
            <pc:docMk/>
            <pc:sldMk cId="932941276" sldId="329"/>
            <ac:spMk id="8" creationId="{50BB9A72-372B-ECB3-A76E-6134E88EA907}"/>
          </ac:spMkLst>
        </pc:spChg>
      </pc:sldChg>
      <pc:sldChg chg="modAnim">
        <pc:chgData name="Michiel Trimpe" userId="b1eeb7ca-4016-4386-be98-441e05d42b99" providerId="ADAL" clId="{C8722391-2BBF-D347-87EA-B524F5DD6AD6}" dt="2025-05-27T20:01:28.161" v="856"/>
        <pc:sldMkLst>
          <pc:docMk/>
          <pc:sldMk cId="4053552351" sldId="333"/>
        </pc:sldMkLst>
      </pc:sldChg>
      <pc:sldChg chg="modSp mod modAnim">
        <pc:chgData name="Michiel Trimpe" userId="b1eeb7ca-4016-4386-be98-441e05d42b99" providerId="ADAL" clId="{C8722391-2BBF-D347-87EA-B524F5DD6AD6}" dt="2025-05-27T20:12:03.397" v="1166" actId="14100"/>
        <pc:sldMkLst>
          <pc:docMk/>
          <pc:sldMk cId="4051561727" sldId="334"/>
        </pc:sldMkLst>
      </pc:sldChg>
      <pc:sldChg chg="addSp delSp modSp add del mod">
        <pc:chgData name="Michiel Trimpe" userId="b1eeb7ca-4016-4386-be98-441e05d42b99" providerId="ADAL" clId="{C8722391-2BBF-D347-87EA-B524F5DD6AD6}" dt="2025-05-27T20:02:19.772" v="865" actId="1076"/>
        <pc:sldMkLst>
          <pc:docMk/>
          <pc:sldMk cId="392168102" sldId="347"/>
        </pc:sldMkLst>
      </pc:sldChg>
      <pc:sldChg chg="modNotesTx">
        <pc:chgData name="Michiel Trimpe" userId="b1eeb7ca-4016-4386-be98-441e05d42b99" providerId="ADAL" clId="{C8722391-2BBF-D347-87EA-B524F5DD6AD6}" dt="2025-06-02T10:09:56.960" v="2902" actId="20577"/>
        <pc:sldMkLst>
          <pc:docMk/>
          <pc:sldMk cId="3264443272" sldId="348"/>
        </pc:sldMkLst>
      </pc:sldChg>
      <pc:sldChg chg="addSp delSp modSp mod modNotesTx">
        <pc:chgData name="Michiel Trimpe" userId="b1eeb7ca-4016-4386-be98-441e05d42b99" providerId="ADAL" clId="{C8722391-2BBF-D347-87EA-B524F5DD6AD6}" dt="2025-06-02T10:09:48.968" v="2900" actId="20577"/>
        <pc:sldMkLst>
          <pc:docMk/>
          <pc:sldMk cId="893450117" sldId="349"/>
        </pc:sldMkLst>
        <pc:spChg chg="mod">
          <ac:chgData name="Michiel Trimpe" userId="b1eeb7ca-4016-4386-be98-441e05d42b99" providerId="ADAL" clId="{C8722391-2BBF-D347-87EA-B524F5DD6AD6}" dt="2025-05-27T19:29:20.767" v="134" actId="20577"/>
          <ac:spMkLst>
            <pc:docMk/>
            <pc:sldMk cId="893450117" sldId="349"/>
            <ac:spMk id="10" creationId="{1F222BA4-FC5D-DF5A-2DB0-D32BCC916558}"/>
          </ac:spMkLst>
        </pc:spChg>
        <pc:picChg chg="add mod">
          <ac:chgData name="Michiel Trimpe" userId="b1eeb7ca-4016-4386-be98-441e05d42b99" providerId="ADAL" clId="{C8722391-2BBF-D347-87EA-B524F5DD6AD6}" dt="2025-05-28T08:51:31.851" v="1689" actId="1076"/>
          <ac:picMkLst>
            <pc:docMk/>
            <pc:sldMk cId="893450117" sldId="349"/>
            <ac:picMk id="8" creationId="{5E5A2DAF-AA23-A06F-79BD-A2F0E3218C85}"/>
          </ac:picMkLst>
        </pc:picChg>
      </pc:sldChg>
      <pc:sldChg chg="addSp delSp modSp mod modAnim modNotesTx">
        <pc:chgData name="Michiel Trimpe" userId="b1eeb7ca-4016-4386-be98-441e05d42b99" providerId="ADAL" clId="{C8722391-2BBF-D347-87EA-B524F5DD6AD6}" dt="2025-06-02T10:09:18.640" v="2895" actId="6549"/>
        <pc:sldMkLst>
          <pc:docMk/>
          <pc:sldMk cId="4071797810" sldId="350"/>
        </pc:sldMkLst>
      </pc:sldChg>
      <pc:sldChg chg="addSp modSp mod modAnim modNotesTx">
        <pc:chgData name="Michiel Trimpe" userId="b1eeb7ca-4016-4386-be98-441e05d42b99" providerId="ADAL" clId="{C8722391-2BBF-D347-87EA-B524F5DD6AD6}" dt="2025-06-02T10:09:15.091" v="2894" actId="6549"/>
        <pc:sldMkLst>
          <pc:docMk/>
          <pc:sldMk cId="3934164561" sldId="351"/>
        </pc:sldMkLst>
      </pc:sldChg>
      <pc:sldChg chg="delSp modSp mod">
        <pc:chgData name="Michiel Trimpe" userId="b1eeb7ca-4016-4386-be98-441e05d42b99" providerId="ADAL" clId="{C8722391-2BBF-D347-87EA-B524F5DD6AD6}" dt="2025-05-27T19:46:16.411" v="308" actId="14100"/>
        <pc:sldMkLst>
          <pc:docMk/>
          <pc:sldMk cId="1246108327" sldId="352"/>
        </pc:sldMkLst>
        <pc:spChg chg="mod">
          <ac:chgData name="Michiel Trimpe" userId="b1eeb7ca-4016-4386-be98-441e05d42b99" providerId="ADAL" clId="{C8722391-2BBF-D347-87EA-B524F5DD6AD6}" dt="2025-05-27T19:46:16.411" v="308" actId="14100"/>
          <ac:spMkLst>
            <pc:docMk/>
            <pc:sldMk cId="1246108327" sldId="352"/>
            <ac:spMk id="11" creationId="{11E6B2CC-4741-105C-E916-FDDD4BB97D9A}"/>
          </ac:spMkLst>
        </pc:spChg>
      </pc:sldChg>
      <pc:sldChg chg="modSp mod ord modNotesTx">
        <pc:chgData name="Michiel Trimpe" userId="b1eeb7ca-4016-4386-be98-441e05d42b99" providerId="ADAL" clId="{C8722391-2BBF-D347-87EA-B524F5DD6AD6}" dt="2025-06-02T10:09:12.223" v="2893" actId="6549"/>
        <pc:sldMkLst>
          <pc:docMk/>
          <pc:sldMk cId="2035042514" sldId="354"/>
        </pc:sldMkLst>
      </pc:sldChg>
      <pc:sldChg chg="addSp delSp modSp mod delAnim modAnim modNotesTx">
        <pc:chgData name="Michiel Trimpe" userId="b1eeb7ca-4016-4386-be98-441e05d42b99" providerId="ADAL" clId="{C8722391-2BBF-D347-87EA-B524F5DD6AD6}" dt="2025-06-02T10:09:34.962" v="2898" actId="20577"/>
        <pc:sldMkLst>
          <pc:docMk/>
          <pc:sldMk cId="266019478" sldId="355"/>
        </pc:sldMkLst>
      </pc:sldChg>
      <pc:sldChg chg="modSp mod">
        <pc:chgData name="Michiel Trimpe" userId="b1eeb7ca-4016-4386-be98-441e05d42b99" providerId="ADAL" clId="{C8722391-2BBF-D347-87EA-B524F5DD6AD6}" dt="2025-05-28T12:00:04.283" v="2545" actId="20577"/>
        <pc:sldMkLst>
          <pc:docMk/>
          <pc:sldMk cId="2331667819" sldId="356"/>
        </pc:sldMkLst>
      </pc:sldChg>
      <pc:sldChg chg="del">
        <pc:chgData name="Michiel Trimpe" userId="b1eeb7ca-4016-4386-be98-441e05d42b99" providerId="ADAL" clId="{C8722391-2BBF-D347-87EA-B524F5DD6AD6}" dt="2025-05-27T20:02:00.728" v="860" actId="2696"/>
        <pc:sldMkLst>
          <pc:docMk/>
          <pc:sldMk cId="2108495277" sldId="358"/>
        </pc:sldMkLst>
      </pc:sldChg>
      <pc:sldChg chg="addSp delSp modSp mod">
        <pc:chgData name="Michiel Trimpe" userId="b1eeb7ca-4016-4386-be98-441e05d42b99" providerId="ADAL" clId="{C8722391-2BBF-D347-87EA-B524F5DD6AD6}" dt="2025-05-28T09:08:20.476" v="1882" actId="20577"/>
        <pc:sldMkLst>
          <pc:docMk/>
          <pc:sldMk cId="1228796153" sldId="359"/>
        </pc:sldMkLst>
      </pc:sldChg>
      <pc:sldChg chg="addSp modSp mod">
        <pc:chgData name="Michiel Trimpe" userId="b1eeb7ca-4016-4386-be98-441e05d42b99" providerId="ADAL" clId="{C8722391-2BBF-D347-87EA-B524F5DD6AD6}" dt="2025-05-28T09:23:39.449" v="2496" actId="1036"/>
        <pc:sldMkLst>
          <pc:docMk/>
          <pc:sldMk cId="2406984889" sldId="360"/>
        </pc:sldMkLst>
      </pc:sldChg>
      <pc:sldChg chg="delSp modSp mod">
        <pc:chgData name="Michiel Trimpe" userId="b1eeb7ca-4016-4386-be98-441e05d42b99" providerId="ADAL" clId="{C8722391-2BBF-D347-87EA-B524F5DD6AD6}" dt="2025-05-27T20:04:12.521" v="879" actId="1076"/>
        <pc:sldMkLst>
          <pc:docMk/>
          <pc:sldMk cId="2489242601" sldId="361"/>
        </pc:sldMkLst>
      </pc:sldChg>
      <pc:sldChg chg="modSp mod">
        <pc:chgData name="Michiel Trimpe" userId="b1eeb7ca-4016-4386-be98-441e05d42b99" providerId="ADAL" clId="{C8722391-2BBF-D347-87EA-B524F5DD6AD6}" dt="2025-05-27T20:07:39.224" v="954" actId="20577"/>
        <pc:sldMkLst>
          <pc:docMk/>
          <pc:sldMk cId="3693042246" sldId="364"/>
        </pc:sldMkLst>
        <pc:spChg chg="mod">
          <ac:chgData name="Michiel Trimpe" userId="b1eeb7ca-4016-4386-be98-441e05d42b99" providerId="ADAL" clId="{C8722391-2BBF-D347-87EA-B524F5DD6AD6}" dt="2025-05-27T20:07:39.224" v="954" actId="20577"/>
          <ac:spMkLst>
            <pc:docMk/>
            <pc:sldMk cId="3693042246" sldId="364"/>
            <ac:spMk id="5" creationId="{06E147C4-6112-8BFF-D40E-DA22B3FDC4A8}"/>
          </ac:spMkLst>
        </pc:spChg>
      </pc:sldChg>
      <pc:sldChg chg="addSp modSp mod modAnim">
        <pc:chgData name="Michiel Trimpe" userId="b1eeb7ca-4016-4386-be98-441e05d42b99" providerId="ADAL" clId="{C8722391-2BBF-D347-87EA-B524F5DD6AD6}" dt="2025-05-27T20:11:36.842" v="1164" actId="14100"/>
        <pc:sldMkLst>
          <pc:docMk/>
          <pc:sldMk cId="2608889135" sldId="365"/>
        </pc:sldMkLst>
        <pc:spChg chg="add mod">
          <ac:chgData name="Michiel Trimpe" userId="b1eeb7ca-4016-4386-be98-441e05d42b99" providerId="ADAL" clId="{C8722391-2BBF-D347-87EA-B524F5DD6AD6}" dt="2025-05-27T20:11:36.842" v="1164" actId="14100"/>
          <ac:spMkLst>
            <pc:docMk/>
            <pc:sldMk cId="2608889135" sldId="365"/>
            <ac:spMk id="3" creationId="{86D7A3FC-AE94-E6E0-4755-FE08623BCC3F}"/>
          </ac:spMkLst>
        </pc:spChg>
        <pc:picChg chg="mod">
          <ac:chgData name="Michiel Trimpe" userId="b1eeb7ca-4016-4386-be98-441e05d42b99" providerId="ADAL" clId="{C8722391-2BBF-D347-87EA-B524F5DD6AD6}" dt="2025-05-27T20:08:56.521" v="1015" actId="1076"/>
          <ac:picMkLst>
            <pc:docMk/>
            <pc:sldMk cId="2608889135" sldId="365"/>
            <ac:picMk id="9" creationId="{72724244-A590-F80C-376D-97B6006C1EF6}"/>
          </ac:picMkLst>
        </pc:picChg>
      </pc:sldChg>
      <pc:sldChg chg="delSp modSp mod">
        <pc:chgData name="Michiel Trimpe" userId="b1eeb7ca-4016-4386-be98-441e05d42b99" providerId="ADAL" clId="{C8722391-2BBF-D347-87EA-B524F5DD6AD6}" dt="2025-05-27T20:04:20.083" v="880" actId="1076"/>
        <pc:sldMkLst>
          <pc:docMk/>
          <pc:sldMk cId="2780057997" sldId="366"/>
        </pc:sldMkLst>
      </pc:sldChg>
      <pc:sldChg chg="delSp modSp mod">
        <pc:chgData name="Michiel Trimpe" userId="b1eeb7ca-4016-4386-be98-441e05d42b99" providerId="ADAL" clId="{C8722391-2BBF-D347-87EA-B524F5DD6AD6}" dt="2025-05-27T20:04:43.311" v="884" actId="1076"/>
        <pc:sldMkLst>
          <pc:docMk/>
          <pc:sldMk cId="3221347937" sldId="367"/>
        </pc:sldMkLst>
        <pc:picChg chg="mod">
          <ac:chgData name="Michiel Trimpe" userId="b1eeb7ca-4016-4386-be98-441e05d42b99" providerId="ADAL" clId="{C8722391-2BBF-D347-87EA-B524F5DD6AD6}" dt="2025-05-27T20:04:43.311" v="884" actId="1076"/>
          <ac:picMkLst>
            <pc:docMk/>
            <pc:sldMk cId="3221347937" sldId="367"/>
            <ac:picMk id="2" creationId="{B1EB5190-E377-DCE9-F3DC-514E6B2EADE7}"/>
          </ac:picMkLst>
        </pc:picChg>
      </pc:sldChg>
      <pc:sldChg chg="modSp mod modAnim">
        <pc:chgData name="Michiel Trimpe" userId="b1eeb7ca-4016-4386-be98-441e05d42b99" providerId="ADAL" clId="{C8722391-2BBF-D347-87EA-B524F5DD6AD6}" dt="2025-05-27T20:12:08.175" v="1167" actId="14100"/>
        <pc:sldMkLst>
          <pc:docMk/>
          <pc:sldMk cId="3656433676" sldId="369"/>
        </pc:sldMkLst>
      </pc:sldChg>
      <pc:sldChg chg="del">
        <pc:chgData name="Michiel Trimpe" userId="b1eeb7ca-4016-4386-be98-441e05d42b99" providerId="ADAL" clId="{C8722391-2BBF-D347-87EA-B524F5DD6AD6}" dt="2025-05-27T19:58:42.979" v="806" actId="2696"/>
        <pc:sldMkLst>
          <pc:docMk/>
          <pc:sldMk cId="2344682390" sldId="374"/>
        </pc:sldMkLst>
      </pc:sldChg>
      <pc:sldChg chg="modSp mod">
        <pc:chgData name="Michiel Trimpe" userId="b1eeb7ca-4016-4386-be98-441e05d42b99" providerId="ADAL" clId="{C8722391-2BBF-D347-87EA-B524F5DD6AD6}" dt="2025-05-27T19:59:28.731" v="853" actId="20577"/>
        <pc:sldMkLst>
          <pc:docMk/>
          <pc:sldMk cId="3885985092" sldId="375"/>
        </pc:sldMkLst>
        <pc:spChg chg="mod">
          <ac:chgData name="Michiel Trimpe" userId="b1eeb7ca-4016-4386-be98-441e05d42b99" providerId="ADAL" clId="{C8722391-2BBF-D347-87EA-B524F5DD6AD6}" dt="2025-05-27T19:59:28.731" v="853" actId="20577"/>
          <ac:spMkLst>
            <pc:docMk/>
            <pc:sldMk cId="3885985092" sldId="375"/>
            <ac:spMk id="3" creationId="{DCE6403A-FCDD-52EF-5E33-FF227FB4AD04}"/>
          </ac:spMkLst>
        </pc:spChg>
      </pc:sldChg>
      <pc:sldChg chg="modSp mod modTransition modAnim">
        <pc:chgData name="Michiel Trimpe" userId="b1eeb7ca-4016-4386-be98-441e05d42b99" providerId="ADAL" clId="{C8722391-2BBF-D347-87EA-B524F5DD6AD6}" dt="2025-05-27T20:17:21.183" v="1316" actId="20577"/>
        <pc:sldMkLst>
          <pc:docMk/>
          <pc:sldMk cId="3534632276" sldId="380"/>
        </pc:sldMkLst>
        <pc:spChg chg="mod">
          <ac:chgData name="Michiel Trimpe" userId="b1eeb7ca-4016-4386-be98-441e05d42b99" providerId="ADAL" clId="{C8722391-2BBF-D347-87EA-B524F5DD6AD6}" dt="2025-05-27T20:17:21.183" v="1316" actId="20577"/>
          <ac:spMkLst>
            <pc:docMk/>
            <pc:sldMk cId="3534632276" sldId="380"/>
            <ac:spMk id="11" creationId="{0A600F50-9B7E-BDF9-954A-04DDDA426E21}"/>
          </ac:spMkLst>
        </pc:spChg>
      </pc:sldChg>
      <pc:sldChg chg="modSp mod">
        <pc:chgData name="Michiel Trimpe" userId="b1eeb7ca-4016-4386-be98-441e05d42b99" providerId="ADAL" clId="{C8722391-2BBF-D347-87EA-B524F5DD6AD6}" dt="2025-05-27T20:18:08.840" v="1387" actId="20577"/>
        <pc:sldMkLst>
          <pc:docMk/>
          <pc:sldMk cId="170409574" sldId="381"/>
        </pc:sldMkLst>
        <pc:spChg chg="mod">
          <ac:chgData name="Michiel Trimpe" userId="b1eeb7ca-4016-4386-be98-441e05d42b99" providerId="ADAL" clId="{C8722391-2BBF-D347-87EA-B524F5DD6AD6}" dt="2025-05-27T20:18:08.840" v="1387" actId="20577"/>
          <ac:spMkLst>
            <pc:docMk/>
            <pc:sldMk cId="170409574" sldId="381"/>
            <ac:spMk id="11" creationId="{5FD9B2D7-C97F-1293-9954-D0A7D1985A1F}"/>
          </ac:spMkLst>
        </pc:spChg>
      </pc:sldChg>
      <pc:sldChg chg="add">
        <pc:chgData name="Michiel Trimpe" userId="b1eeb7ca-4016-4386-be98-441e05d42b99" providerId="ADAL" clId="{C8722391-2BBF-D347-87EA-B524F5DD6AD6}" dt="2025-05-27T20:24:38.724" v="1651" actId="2890"/>
        <pc:sldMkLst>
          <pc:docMk/>
          <pc:sldMk cId="3749686725" sldId="382"/>
        </pc:sldMkLst>
      </pc:sldChg>
    </pc:docChg>
  </pc:docChgLst>
  <pc:docChgLst>
    <pc:chgData name="Michiel Trimpe" userId="b1eeb7ca-4016-4386-be98-441e05d42b99" providerId="ADAL" clId="{C857B580-2082-9241-B226-ABFDAFAA0B38}"/>
    <pc:docChg chg="undo custSel addSld delSld modSld sldOrd delSection modSection">
      <pc:chgData name="Michiel Trimpe" userId="b1eeb7ca-4016-4386-be98-441e05d42b99" providerId="ADAL" clId="{C857B580-2082-9241-B226-ABFDAFAA0B38}" dt="2025-06-05T08:59:23.454" v="6245" actId="2696"/>
      <pc:docMkLst>
        <pc:docMk/>
      </pc:docMkLst>
      <pc:sldChg chg="del">
        <pc:chgData name="Michiel Trimpe" userId="b1eeb7ca-4016-4386-be98-441e05d42b99" providerId="ADAL" clId="{C857B580-2082-9241-B226-ABFDAFAA0B38}" dt="2025-06-04T14:18:39.808" v="3092" actId="2696"/>
        <pc:sldMkLst>
          <pc:docMk/>
          <pc:sldMk cId="3561080474" sldId="275"/>
        </pc:sldMkLst>
      </pc:sldChg>
      <pc:sldChg chg="del">
        <pc:chgData name="Michiel Trimpe" userId="b1eeb7ca-4016-4386-be98-441e05d42b99" providerId="ADAL" clId="{C857B580-2082-9241-B226-ABFDAFAA0B38}" dt="2025-06-04T14:18:39.803" v="3091" actId="2696"/>
        <pc:sldMkLst>
          <pc:docMk/>
          <pc:sldMk cId="311831001" sldId="276"/>
        </pc:sldMkLst>
      </pc:sldChg>
      <pc:sldChg chg="del">
        <pc:chgData name="Michiel Trimpe" userId="b1eeb7ca-4016-4386-be98-441e05d42b99" providerId="ADAL" clId="{C857B580-2082-9241-B226-ABFDAFAA0B38}" dt="2025-06-05T08:59:18.081" v="6234" actId="2696"/>
        <pc:sldMkLst>
          <pc:docMk/>
          <pc:sldMk cId="3655681240" sldId="282"/>
        </pc:sldMkLst>
      </pc:sldChg>
      <pc:sldChg chg="modSp mod">
        <pc:chgData name="Michiel Trimpe" userId="b1eeb7ca-4016-4386-be98-441e05d42b99" providerId="ADAL" clId="{C857B580-2082-9241-B226-ABFDAFAA0B38}" dt="2025-06-04T13:24:33.280" v="1001" actId="20577"/>
        <pc:sldMkLst>
          <pc:docMk/>
          <pc:sldMk cId="982998790" sldId="299"/>
        </pc:sldMkLst>
        <pc:spChg chg="mod">
          <ac:chgData name="Michiel Trimpe" userId="b1eeb7ca-4016-4386-be98-441e05d42b99" providerId="ADAL" clId="{C857B580-2082-9241-B226-ABFDAFAA0B38}" dt="2025-06-04T13:24:33.280" v="1001" actId="20577"/>
          <ac:spMkLst>
            <pc:docMk/>
            <pc:sldMk cId="982998790" sldId="299"/>
            <ac:spMk id="2" creationId="{4F91CE72-79BE-E2D1-1705-B1DAFA56F12C}"/>
          </ac:spMkLst>
        </pc:spChg>
        <pc:spChg chg="mod">
          <ac:chgData name="Michiel Trimpe" userId="b1eeb7ca-4016-4386-be98-441e05d42b99" providerId="ADAL" clId="{C857B580-2082-9241-B226-ABFDAFAA0B38}" dt="2025-06-04T12:52:01.061" v="412" actId="20577"/>
          <ac:spMkLst>
            <pc:docMk/>
            <pc:sldMk cId="982998790" sldId="299"/>
            <ac:spMk id="11" creationId="{BF2418EE-E5D0-1F95-9D12-28D854CE7FA4}"/>
          </ac:spMkLst>
        </pc:spChg>
      </pc:sldChg>
      <pc:sldChg chg="modSp mod">
        <pc:chgData name="Michiel Trimpe" userId="b1eeb7ca-4016-4386-be98-441e05d42b99" providerId="ADAL" clId="{C857B580-2082-9241-B226-ABFDAFAA0B38}" dt="2025-06-04T12:53:18.185" v="607" actId="20577"/>
        <pc:sldMkLst>
          <pc:docMk/>
          <pc:sldMk cId="4157704422" sldId="300"/>
        </pc:sldMkLst>
        <pc:spChg chg="mod">
          <ac:chgData name="Michiel Trimpe" userId="b1eeb7ca-4016-4386-be98-441e05d42b99" providerId="ADAL" clId="{C857B580-2082-9241-B226-ABFDAFAA0B38}" dt="2025-06-04T12:53:18.185" v="607" actId="20577"/>
          <ac:spMkLst>
            <pc:docMk/>
            <pc:sldMk cId="4157704422" sldId="300"/>
            <ac:spMk id="11" creationId="{F6EA6090-AD70-6841-CB55-7E34844D4FDF}"/>
          </ac:spMkLst>
        </pc:spChg>
      </pc:sldChg>
      <pc:sldChg chg="modSp mod">
        <pc:chgData name="Michiel Trimpe" userId="b1eeb7ca-4016-4386-be98-441e05d42b99" providerId="ADAL" clId="{C857B580-2082-9241-B226-ABFDAFAA0B38}" dt="2025-06-04T12:58:49.044" v="819"/>
        <pc:sldMkLst>
          <pc:docMk/>
          <pc:sldMk cId="49799838" sldId="301"/>
        </pc:sldMkLst>
        <pc:spChg chg="mod">
          <ac:chgData name="Michiel Trimpe" userId="b1eeb7ca-4016-4386-be98-441e05d42b99" providerId="ADAL" clId="{C857B580-2082-9241-B226-ABFDAFAA0B38}" dt="2025-06-04T12:58:49.044" v="819"/>
          <ac:spMkLst>
            <pc:docMk/>
            <pc:sldMk cId="49799838" sldId="301"/>
            <ac:spMk id="11" creationId="{9F3783FE-9D7F-F763-80E2-9366134E061E}"/>
          </ac:spMkLst>
        </pc:spChg>
      </pc:sldChg>
      <pc:sldChg chg="del">
        <pc:chgData name="Michiel Trimpe" userId="b1eeb7ca-4016-4386-be98-441e05d42b99" providerId="ADAL" clId="{C857B580-2082-9241-B226-ABFDAFAA0B38}" dt="2025-06-05T08:59:18.094" v="6243" actId="2696"/>
        <pc:sldMkLst>
          <pc:docMk/>
          <pc:sldMk cId="3716454715" sldId="306"/>
        </pc:sldMkLst>
      </pc:sldChg>
      <pc:sldChg chg="del">
        <pc:chgData name="Michiel Trimpe" userId="b1eeb7ca-4016-4386-be98-441e05d42b99" providerId="ADAL" clId="{C857B580-2082-9241-B226-ABFDAFAA0B38}" dt="2025-06-05T08:59:18.089" v="6238" actId="2696"/>
        <pc:sldMkLst>
          <pc:docMk/>
          <pc:sldMk cId="1985580869" sldId="308"/>
        </pc:sldMkLst>
      </pc:sldChg>
      <pc:sldChg chg="del">
        <pc:chgData name="Michiel Trimpe" userId="b1eeb7ca-4016-4386-be98-441e05d42b99" providerId="ADAL" clId="{C857B580-2082-9241-B226-ABFDAFAA0B38}" dt="2025-06-05T08:59:18.083" v="6235" actId="2696"/>
        <pc:sldMkLst>
          <pc:docMk/>
          <pc:sldMk cId="1692146263" sldId="317"/>
        </pc:sldMkLst>
      </pc:sldChg>
      <pc:sldChg chg="modSp add mod">
        <pc:chgData name="Michiel Trimpe" userId="b1eeb7ca-4016-4386-be98-441e05d42b99" providerId="ADAL" clId="{C857B580-2082-9241-B226-ABFDAFAA0B38}" dt="2025-06-04T13:21:03.679" v="906" actId="20577"/>
        <pc:sldMkLst>
          <pc:docMk/>
          <pc:sldMk cId="558398024" sldId="320"/>
        </pc:sldMkLst>
        <pc:spChg chg="mod">
          <ac:chgData name="Michiel Trimpe" userId="b1eeb7ca-4016-4386-be98-441e05d42b99" providerId="ADAL" clId="{C857B580-2082-9241-B226-ABFDAFAA0B38}" dt="2025-06-04T13:21:03.679" v="906" actId="20577"/>
          <ac:spMkLst>
            <pc:docMk/>
            <pc:sldMk cId="558398024" sldId="320"/>
            <ac:spMk id="5" creationId="{0113EC41-6981-3C80-B5A4-94B8CCE4684F}"/>
          </ac:spMkLst>
        </pc:spChg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798545174" sldId="320"/>
        </pc:sldMkLst>
      </pc:sldChg>
      <pc:sldChg chg="add del">
        <pc:chgData name="Michiel Trimpe" userId="b1eeb7ca-4016-4386-be98-441e05d42b99" providerId="ADAL" clId="{C857B580-2082-9241-B226-ABFDAFAA0B38}" dt="2025-06-04T13:36:06.741" v="1321" actId="2696"/>
        <pc:sldMkLst>
          <pc:docMk/>
          <pc:sldMk cId="2206172396" sldId="321"/>
        </pc:sldMkLst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2586085754" sldId="321"/>
        </pc:sldMkLst>
      </pc:sldChg>
      <pc:sldChg chg="del">
        <pc:chgData name="Michiel Trimpe" userId="b1eeb7ca-4016-4386-be98-441e05d42b99" providerId="ADAL" clId="{C857B580-2082-9241-B226-ABFDAFAA0B38}" dt="2025-06-05T08:59:18.093" v="6242" actId="2696"/>
        <pc:sldMkLst>
          <pc:docMk/>
          <pc:sldMk cId="4044348657" sldId="324"/>
        </pc:sldMkLst>
      </pc:sldChg>
      <pc:sldChg chg="del">
        <pc:chgData name="Michiel Trimpe" userId="b1eeb7ca-4016-4386-be98-441e05d42b99" providerId="ADAL" clId="{C857B580-2082-9241-B226-ABFDAFAA0B38}" dt="2025-06-05T08:59:18.087" v="6236" actId="2696"/>
        <pc:sldMkLst>
          <pc:docMk/>
          <pc:sldMk cId="746291342" sldId="325"/>
        </pc:sldMkLst>
      </pc:sldChg>
      <pc:sldChg chg="modSp add del mod">
        <pc:chgData name="Michiel Trimpe" userId="b1eeb7ca-4016-4386-be98-441e05d42b99" providerId="ADAL" clId="{C857B580-2082-9241-B226-ABFDAFAA0B38}" dt="2025-06-04T13:36:06.745" v="1322" actId="2696"/>
        <pc:sldMkLst>
          <pc:docMk/>
          <pc:sldMk cId="420527325" sldId="326"/>
        </pc:sldMkLst>
        <pc:spChg chg="mod">
          <ac:chgData name="Michiel Trimpe" userId="b1eeb7ca-4016-4386-be98-441e05d42b99" providerId="ADAL" clId="{C857B580-2082-9241-B226-ABFDAFAA0B38}" dt="2025-06-04T13:35:38.373" v="1317" actId="20577"/>
          <ac:spMkLst>
            <pc:docMk/>
            <pc:sldMk cId="420527325" sldId="326"/>
            <ac:spMk id="3" creationId="{2F7145EA-8E77-18DF-6D77-B1EE981758A3}"/>
          </ac:spMkLst>
        </pc:spChg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3527525984" sldId="326"/>
        </pc:sldMkLst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2080047112" sldId="327"/>
        </pc:sldMkLst>
      </pc:sldChg>
      <pc:sldChg chg="add">
        <pc:chgData name="Michiel Trimpe" userId="b1eeb7ca-4016-4386-be98-441e05d42b99" providerId="ADAL" clId="{C857B580-2082-9241-B226-ABFDAFAA0B38}" dt="2025-06-04T13:20:34.806" v="843"/>
        <pc:sldMkLst>
          <pc:docMk/>
          <pc:sldMk cId="2282188943" sldId="327"/>
        </pc:sldMkLst>
      </pc:sldChg>
      <pc:sldChg chg="modSp mod">
        <pc:chgData name="Michiel Trimpe" userId="b1eeb7ca-4016-4386-be98-441e05d42b99" providerId="ADAL" clId="{C857B580-2082-9241-B226-ABFDAFAA0B38}" dt="2025-06-05T08:53:11.128" v="6222" actId="20577"/>
        <pc:sldMkLst>
          <pc:docMk/>
          <pc:sldMk cId="932941276" sldId="329"/>
        </pc:sldMkLst>
        <pc:spChg chg="mod">
          <ac:chgData name="Michiel Trimpe" userId="b1eeb7ca-4016-4386-be98-441e05d42b99" providerId="ADAL" clId="{C857B580-2082-9241-B226-ABFDAFAA0B38}" dt="2025-06-05T08:53:11.128" v="6222" actId="20577"/>
          <ac:spMkLst>
            <pc:docMk/>
            <pc:sldMk cId="932941276" sldId="329"/>
            <ac:spMk id="4" creationId="{96B189C5-72FA-9AF1-0C7A-3D3A2D543F34}"/>
          </ac:spMkLst>
        </pc:spChg>
      </pc:sldChg>
      <pc:sldChg chg="del">
        <pc:chgData name="Michiel Trimpe" userId="b1eeb7ca-4016-4386-be98-441e05d42b99" providerId="ADAL" clId="{C857B580-2082-9241-B226-ABFDAFAA0B38}" dt="2025-06-04T14:06:51.999" v="3027" actId="2696"/>
        <pc:sldMkLst>
          <pc:docMk/>
          <pc:sldMk cId="2028253227" sldId="330"/>
        </pc:sldMkLst>
      </pc:sldChg>
      <pc:sldChg chg="del">
        <pc:chgData name="Michiel Trimpe" userId="b1eeb7ca-4016-4386-be98-441e05d42b99" providerId="ADAL" clId="{C857B580-2082-9241-B226-ABFDAFAA0B38}" dt="2025-06-04T14:06:51.991" v="3021" actId="2696"/>
        <pc:sldMkLst>
          <pc:docMk/>
          <pc:sldMk cId="4053552351" sldId="333"/>
        </pc:sldMkLst>
      </pc:sldChg>
      <pc:sldChg chg="del">
        <pc:chgData name="Michiel Trimpe" userId="b1eeb7ca-4016-4386-be98-441e05d42b99" providerId="ADAL" clId="{C857B580-2082-9241-B226-ABFDAFAA0B38}" dt="2025-06-04T14:06:51.993" v="3022" actId="2696"/>
        <pc:sldMkLst>
          <pc:docMk/>
          <pc:sldMk cId="4051561727" sldId="334"/>
        </pc:sldMkLst>
      </pc:sldChg>
      <pc:sldChg chg="modSp mod">
        <pc:chgData name="Michiel Trimpe" userId="b1eeb7ca-4016-4386-be98-441e05d42b99" providerId="ADAL" clId="{C857B580-2082-9241-B226-ABFDAFAA0B38}" dt="2025-06-04T12:33:25.075" v="50" actId="20577"/>
        <pc:sldMkLst>
          <pc:docMk/>
          <pc:sldMk cId="595106572" sldId="341"/>
        </pc:sldMkLst>
        <pc:spChg chg="mod">
          <ac:chgData name="Michiel Trimpe" userId="b1eeb7ca-4016-4386-be98-441e05d42b99" providerId="ADAL" clId="{C857B580-2082-9241-B226-ABFDAFAA0B38}" dt="2025-06-04T12:33:25.075" v="50" actId="20577"/>
          <ac:spMkLst>
            <pc:docMk/>
            <pc:sldMk cId="595106572" sldId="341"/>
            <ac:spMk id="5" creationId="{57B19610-D2EC-55A4-4D41-8F1A63B106D9}"/>
          </ac:spMkLst>
        </pc:spChg>
      </pc:sldChg>
      <pc:sldChg chg="del">
        <pc:chgData name="Michiel Trimpe" userId="b1eeb7ca-4016-4386-be98-441e05d42b99" providerId="ADAL" clId="{C857B580-2082-9241-B226-ABFDAFAA0B38}" dt="2025-06-05T08:59:18.095" v="6244" actId="2696"/>
        <pc:sldMkLst>
          <pc:docMk/>
          <pc:sldMk cId="2297088057" sldId="346"/>
        </pc:sldMkLst>
      </pc:sldChg>
      <pc:sldChg chg="del">
        <pc:chgData name="Michiel Trimpe" userId="b1eeb7ca-4016-4386-be98-441e05d42b99" providerId="ADAL" clId="{C857B580-2082-9241-B226-ABFDAFAA0B38}" dt="2025-06-04T14:06:51.988" v="3020" actId="2696"/>
        <pc:sldMkLst>
          <pc:docMk/>
          <pc:sldMk cId="392168102" sldId="347"/>
        </pc:sldMkLst>
      </pc:sldChg>
      <pc:sldChg chg="del">
        <pc:chgData name="Michiel Trimpe" userId="b1eeb7ca-4016-4386-be98-441e05d42b99" providerId="ADAL" clId="{C857B580-2082-9241-B226-ABFDAFAA0B38}" dt="2025-06-05T08:59:18.091" v="6239" actId="2696"/>
        <pc:sldMkLst>
          <pc:docMk/>
          <pc:sldMk cId="3264443272" sldId="348"/>
        </pc:sldMkLst>
      </pc:sldChg>
      <pc:sldChg chg="del">
        <pc:chgData name="Michiel Trimpe" userId="b1eeb7ca-4016-4386-be98-441e05d42b99" providerId="ADAL" clId="{C857B580-2082-9241-B226-ABFDAFAA0B38}" dt="2025-06-05T08:59:18.092" v="6240" actId="2696"/>
        <pc:sldMkLst>
          <pc:docMk/>
          <pc:sldMk cId="893450117" sldId="349"/>
        </pc:sldMkLst>
      </pc:sldChg>
      <pc:sldChg chg="addSp delSp modSp add mod delAnim modAnim">
        <pc:chgData name="Michiel Trimpe" userId="b1eeb7ca-4016-4386-be98-441e05d42b99" providerId="ADAL" clId="{C857B580-2082-9241-B226-ABFDAFAA0B38}" dt="2025-06-04T13:31:38.101" v="1059" actId="478"/>
        <pc:sldMkLst>
          <pc:docMk/>
          <pc:sldMk cId="2687922001" sldId="350"/>
        </pc:sldMkLst>
        <pc:spChg chg="add mod">
          <ac:chgData name="Michiel Trimpe" userId="b1eeb7ca-4016-4386-be98-441e05d42b99" providerId="ADAL" clId="{C857B580-2082-9241-B226-ABFDAFAA0B38}" dt="2025-06-04T13:31:35.462" v="1058"/>
          <ac:spMkLst>
            <pc:docMk/>
            <pc:sldMk cId="2687922001" sldId="350"/>
            <ac:spMk id="4" creationId="{5CAAB1C2-F50D-E7A2-1911-AE8D1F88F3DF}"/>
          </ac:spMkLst>
        </pc:spChg>
        <pc:spChg chg="del">
          <ac:chgData name="Michiel Trimpe" userId="b1eeb7ca-4016-4386-be98-441e05d42b99" providerId="ADAL" clId="{C857B580-2082-9241-B226-ABFDAFAA0B38}" dt="2025-06-04T13:31:38.101" v="1059" actId="478"/>
          <ac:spMkLst>
            <pc:docMk/>
            <pc:sldMk cId="2687922001" sldId="350"/>
            <ac:spMk id="5" creationId="{E9CE1B5C-F1F8-82A6-94FC-23377FE9C590}"/>
          </ac:spMkLst>
        </pc:spChg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4071797810" sldId="350"/>
        </pc:sldMkLst>
      </pc:sldChg>
      <pc:sldChg chg="delSp add mod delAnim">
        <pc:chgData name="Michiel Trimpe" userId="b1eeb7ca-4016-4386-be98-441e05d42b99" providerId="ADAL" clId="{C857B580-2082-9241-B226-ABFDAFAA0B38}" dt="2025-06-04T13:31:33.891" v="1057" actId="21"/>
        <pc:sldMkLst>
          <pc:docMk/>
          <pc:sldMk cId="997146265" sldId="351"/>
        </pc:sldMkLst>
        <pc:spChg chg="del">
          <ac:chgData name="Michiel Trimpe" userId="b1eeb7ca-4016-4386-be98-441e05d42b99" providerId="ADAL" clId="{C857B580-2082-9241-B226-ABFDAFAA0B38}" dt="2025-06-04T13:31:33.891" v="1057" actId="21"/>
          <ac:spMkLst>
            <pc:docMk/>
            <pc:sldMk cId="997146265" sldId="351"/>
            <ac:spMk id="4" creationId="{D0806B5E-F77F-61D7-D87B-166484ED9C2E}"/>
          </ac:spMkLst>
        </pc:spChg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3934164561" sldId="351"/>
        </pc:sldMkLst>
      </pc:sldChg>
      <pc:sldChg chg="modSp mod ord">
        <pc:chgData name="Michiel Trimpe" userId="b1eeb7ca-4016-4386-be98-441e05d42b99" providerId="ADAL" clId="{C857B580-2082-9241-B226-ABFDAFAA0B38}" dt="2025-06-04T12:56:55.248" v="690" actId="20577"/>
        <pc:sldMkLst>
          <pc:docMk/>
          <pc:sldMk cId="1246108327" sldId="352"/>
        </pc:sldMkLst>
        <pc:spChg chg="mod">
          <ac:chgData name="Michiel Trimpe" userId="b1eeb7ca-4016-4386-be98-441e05d42b99" providerId="ADAL" clId="{C857B580-2082-9241-B226-ABFDAFAA0B38}" dt="2025-06-04T12:54:32.786" v="651" actId="20577"/>
          <ac:spMkLst>
            <pc:docMk/>
            <pc:sldMk cId="1246108327" sldId="352"/>
            <ac:spMk id="2" creationId="{57A5568B-1768-A01C-6350-A21A924EA853}"/>
          </ac:spMkLst>
        </pc:spChg>
        <pc:spChg chg="mod">
          <ac:chgData name="Michiel Trimpe" userId="b1eeb7ca-4016-4386-be98-441e05d42b99" providerId="ADAL" clId="{C857B580-2082-9241-B226-ABFDAFAA0B38}" dt="2025-06-04T12:56:55.248" v="690" actId="20577"/>
          <ac:spMkLst>
            <pc:docMk/>
            <pc:sldMk cId="1246108327" sldId="352"/>
            <ac:spMk id="11" creationId="{11E6B2CC-4741-105C-E916-FDDD4BB97D9A}"/>
          </ac:spMkLst>
        </pc:spChg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2035042514" sldId="354"/>
        </pc:sldMkLst>
      </pc:sldChg>
      <pc:sldChg chg="add del mod modShow">
        <pc:chgData name="Michiel Trimpe" userId="b1eeb7ca-4016-4386-be98-441e05d42b99" providerId="ADAL" clId="{C857B580-2082-9241-B226-ABFDAFAA0B38}" dt="2025-06-05T08:59:23.454" v="6245" actId="2696"/>
        <pc:sldMkLst>
          <pc:docMk/>
          <pc:sldMk cId="2720015640" sldId="354"/>
        </pc:sldMkLst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266019478" sldId="355"/>
        </pc:sldMkLst>
      </pc:sldChg>
      <pc:sldChg chg="modSp add mod">
        <pc:chgData name="Michiel Trimpe" userId="b1eeb7ca-4016-4386-be98-441e05d42b99" providerId="ADAL" clId="{C857B580-2082-9241-B226-ABFDAFAA0B38}" dt="2025-06-04T14:25:12.039" v="3190" actId="20577"/>
        <pc:sldMkLst>
          <pc:docMk/>
          <pc:sldMk cId="1830438158" sldId="355"/>
        </pc:sldMkLst>
        <pc:spChg chg="mod">
          <ac:chgData name="Michiel Trimpe" userId="b1eeb7ca-4016-4386-be98-441e05d42b99" providerId="ADAL" clId="{C857B580-2082-9241-B226-ABFDAFAA0B38}" dt="2025-06-04T14:25:12.039" v="3190" actId="20577"/>
          <ac:spMkLst>
            <pc:docMk/>
            <pc:sldMk cId="1830438158" sldId="355"/>
            <ac:spMk id="12" creationId="{14C7E680-4F21-0ABD-A462-DE44927BBBD3}"/>
          </ac:spMkLst>
        </pc:spChg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2331667819" sldId="356"/>
        </pc:sldMkLst>
      </pc:sldChg>
      <pc:sldChg chg="modSp add mod">
        <pc:chgData name="Michiel Trimpe" userId="b1eeb7ca-4016-4386-be98-441e05d42b99" providerId="ADAL" clId="{C857B580-2082-9241-B226-ABFDAFAA0B38}" dt="2025-06-05T06:16:15.683" v="5149" actId="20577"/>
        <pc:sldMkLst>
          <pc:docMk/>
          <pc:sldMk cId="2752409834" sldId="356"/>
        </pc:sldMkLst>
        <pc:spChg chg="mod">
          <ac:chgData name="Michiel Trimpe" userId="b1eeb7ca-4016-4386-be98-441e05d42b99" providerId="ADAL" clId="{C857B580-2082-9241-B226-ABFDAFAA0B38}" dt="2025-06-05T06:16:15.683" v="5149" actId="20577"/>
          <ac:spMkLst>
            <pc:docMk/>
            <pc:sldMk cId="2752409834" sldId="356"/>
            <ac:spMk id="12" creationId="{814B8820-052D-129A-9EFB-A97A0A7E55F2}"/>
          </ac:spMkLst>
        </pc:spChg>
      </pc:sldChg>
      <pc:sldChg chg="modSp add mod">
        <pc:chgData name="Michiel Trimpe" userId="b1eeb7ca-4016-4386-be98-441e05d42b99" providerId="ADAL" clId="{C857B580-2082-9241-B226-ABFDAFAA0B38}" dt="2025-06-04T14:49:30.023" v="4453" actId="20577"/>
        <pc:sldMkLst>
          <pc:docMk/>
          <pc:sldMk cId="847769591" sldId="359"/>
        </pc:sldMkLst>
        <pc:spChg chg="mod">
          <ac:chgData name="Michiel Trimpe" userId="b1eeb7ca-4016-4386-be98-441e05d42b99" providerId="ADAL" clId="{C857B580-2082-9241-B226-ABFDAFAA0B38}" dt="2025-06-04T14:49:30.023" v="4453" actId="20577"/>
          <ac:spMkLst>
            <pc:docMk/>
            <pc:sldMk cId="847769591" sldId="359"/>
            <ac:spMk id="10" creationId="{0CD988BF-DA21-F347-8362-E61F78709B96}"/>
          </ac:spMkLst>
        </pc:spChg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1228796153" sldId="359"/>
        </pc:sldMkLst>
      </pc:sldChg>
      <pc:sldChg chg="modSp add mod">
        <pc:chgData name="Michiel Trimpe" userId="b1eeb7ca-4016-4386-be98-441e05d42b99" providerId="ADAL" clId="{C857B580-2082-9241-B226-ABFDAFAA0B38}" dt="2025-06-04T14:49:42.181" v="4459" actId="20577"/>
        <pc:sldMkLst>
          <pc:docMk/>
          <pc:sldMk cId="1955573418" sldId="360"/>
        </pc:sldMkLst>
        <pc:spChg chg="mod">
          <ac:chgData name="Michiel Trimpe" userId="b1eeb7ca-4016-4386-be98-441e05d42b99" providerId="ADAL" clId="{C857B580-2082-9241-B226-ABFDAFAA0B38}" dt="2025-06-04T14:49:42.181" v="4459" actId="20577"/>
          <ac:spMkLst>
            <pc:docMk/>
            <pc:sldMk cId="1955573418" sldId="360"/>
            <ac:spMk id="5" creationId="{C2E54AE5-BD44-B6BA-BD00-AA3D232ED81C}"/>
          </ac:spMkLst>
        </pc:spChg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2406984889" sldId="360"/>
        </pc:sldMkLst>
      </pc:sldChg>
      <pc:sldChg chg="del">
        <pc:chgData name="Michiel Trimpe" userId="b1eeb7ca-4016-4386-be98-441e05d42b99" providerId="ADAL" clId="{C857B580-2082-9241-B226-ABFDAFAA0B38}" dt="2025-06-04T14:18:39.800" v="3090" actId="2696"/>
        <pc:sldMkLst>
          <pc:docMk/>
          <pc:sldMk cId="2489242601" sldId="361"/>
        </pc:sldMkLst>
      </pc:sldChg>
      <pc:sldChg chg="del">
        <pc:chgData name="Michiel Trimpe" userId="b1eeb7ca-4016-4386-be98-441e05d42b99" providerId="ADAL" clId="{C857B580-2082-9241-B226-ABFDAFAA0B38}" dt="2025-06-04T14:06:51.997" v="3025" actId="2696"/>
        <pc:sldMkLst>
          <pc:docMk/>
          <pc:sldMk cId="3501842484" sldId="362"/>
        </pc:sldMkLst>
      </pc:sldChg>
      <pc:sldChg chg="del">
        <pc:chgData name="Michiel Trimpe" userId="b1eeb7ca-4016-4386-be98-441e05d42b99" providerId="ADAL" clId="{C857B580-2082-9241-B226-ABFDAFAA0B38}" dt="2025-06-04T14:06:51.998" v="3026" actId="2696"/>
        <pc:sldMkLst>
          <pc:docMk/>
          <pc:sldMk cId="107250321" sldId="363"/>
        </pc:sldMkLst>
      </pc:sldChg>
      <pc:sldChg chg="modSp mod">
        <pc:chgData name="Michiel Trimpe" userId="b1eeb7ca-4016-4386-be98-441e05d42b99" providerId="ADAL" clId="{C857B580-2082-9241-B226-ABFDAFAA0B38}" dt="2025-06-04T14:22:47.102" v="3124" actId="20577"/>
        <pc:sldMkLst>
          <pc:docMk/>
          <pc:sldMk cId="3693042246" sldId="364"/>
        </pc:sldMkLst>
        <pc:spChg chg="mod">
          <ac:chgData name="Michiel Trimpe" userId="b1eeb7ca-4016-4386-be98-441e05d42b99" providerId="ADAL" clId="{C857B580-2082-9241-B226-ABFDAFAA0B38}" dt="2025-06-04T14:22:47.102" v="3124" actId="20577"/>
          <ac:spMkLst>
            <pc:docMk/>
            <pc:sldMk cId="3693042246" sldId="364"/>
            <ac:spMk id="5" creationId="{06E147C4-6112-8BFF-D40E-DA22B3FDC4A8}"/>
          </ac:spMkLst>
        </pc:spChg>
      </pc:sldChg>
      <pc:sldChg chg="addSp delSp modSp mod addAnim delAnim">
        <pc:chgData name="Michiel Trimpe" userId="b1eeb7ca-4016-4386-be98-441e05d42b99" providerId="ADAL" clId="{C857B580-2082-9241-B226-ABFDAFAA0B38}" dt="2025-06-04T14:23:47.160" v="3189" actId="20577"/>
        <pc:sldMkLst>
          <pc:docMk/>
          <pc:sldMk cId="2608889135" sldId="365"/>
        </pc:sldMkLst>
        <pc:spChg chg="mod">
          <ac:chgData name="Michiel Trimpe" userId="b1eeb7ca-4016-4386-be98-441e05d42b99" providerId="ADAL" clId="{C857B580-2082-9241-B226-ABFDAFAA0B38}" dt="2025-06-04T14:23:47.160" v="3189" actId="20577"/>
          <ac:spMkLst>
            <pc:docMk/>
            <pc:sldMk cId="2608889135" sldId="365"/>
            <ac:spMk id="2" creationId="{BB26BEFC-34EC-620B-7AD0-1D26DBFCC70B}"/>
          </ac:spMkLst>
        </pc:spChg>
        <pc:spChg chg="add del">
          <ac:chgData name="Michiel Trimpe" userId="b1eeb7ca-4016-4386-be98-441e05d42b99" providerId="ADAL" clId="{C857B580-2082-9241-B226-ABFDAFAA0B38}" dt="2025-06-04T14:23:22.162" v="3187" actId="478"/>
          <ac:spMkLst>
            <pc:docMk/>
            <pc:sldMk cId="2608889135" sldId="365"/>
            <ac:spMk id="3" creationId="{86D7A3FC-AE94-E6E0-4755-FE08623BCC3F}"/>
          </ac:spMkLst>
        </pc:spChg>
        <pc:spChg chg="mod">
          <ac:chgData name="Michiel Trimpe" userId="b1eeb7ca-4016-4386-be98-441e05d42b99" providerId="ADAL" clId="{C857B580-2082-9241-B226-ABFDAFAA0B38}" dt="2025-06-04T14:20:22.901" v="3096" actId="20577"/>
          <ac:spMkLst>
            <pc:docMk/>
            <pc:sldMk cId="2608889135" sldId="365"/>
            <ac:spMk id="19" creationId="{6A1A0888-688E-8BBB-F54E-69060EE39D34}"/>
          </ac:spMkLst>
        </pc:spChg>
      </pc:sldChg>
      <pc:sldChg chg="del">
        <pc:chgData name="Michiel Trimpe" userId="b1eeb7ca-4016-4386-be98-441e05d42b99" providerId="ADAL" clId="{C857B580-2082-9241-B226-ABFDAFAA0B38}" dt="2025-06-04T12:51:22.384" v="381" actId="2696"/>
        <pc:sldMkLst>
          <pc:docMk/>
          <pc:sldMk cId="2780057997" sldId="366"/>
        </pc:sldMkLst>
      </pc:sldChg>
      <pc:sldChg chg="del">
        <pc:chgData name="Michiel Trimpe" userId="b1eeb7ca-4016-4386-be98-441e05d42b99" providerId="ADAL" clId="{C857B580-2082-9241-B226-ABFDAFAA0B38}" dt="2025-06-05T08:59:18.092" v="6241" actId="2696"/>
        <pc:sldMkLst>
          <pc:docMk/>
          <pc:sldMk cId="3221347937" sldId="367"/>
        </pc:sldMkLst>
      </pc:sldChg>
      <pc:sldChg chg="del">
        <pc:chgData name="Michiel Trimpe" userId="b1eeb7ca-4016-4386-be98-441e05d42b99" providerId="ADAL" clId="{C857B580-2082-9241-B226-ABFDAFAA0B38}" dt="2025-06-04T14:06:52" v="3028" actId="2696"/>
        <pc:sldMkLst>
          <pc:docMk/>
          <pc:sldMk cId="586463909" sldId="368"/>
        </pc:sldMkLst>
      </pc:sldChg>
      <pc:sldChg chg="del">
        <pc:chgData name="Michiel Trimpe" userId="b1eeb7ca-4016-4386-be98-441e05d42b99" providerId="ADAL" clId="{C857B580-2082-9241-B226-ABFDAFAA0B38}" dt="2025-06-04T14:06:51.994" v="3023" actId="2696"/>
        <pc:sldMkLst>
          <pc:docMk/>
          <pc:sldMk cId="3656433676" sldId="369"/>
        </pc:sldMkLst>
      </pc:sldChg>
      <pc:sldChg chg="del">
        <pc:chgData name="Michiel Trimpe" userId="b1eeb7ca-4016-4386-be98-441e05d42b99" providerId="ADAL" clId="{C857B580-2082-9241-B226-ABFDAFAA0B38}" dt="2025-06-04T14:06:51.995" v="3024" actId="2696"/>
        <pc:sldMkLst>
          <pc:docMk/>
          <pc:sldMk cId="1636044279" sldId="371"/>
        </pc:sldMkLst>
      </pc:sldChg>
      <pc:sldChg chg="del mod modShow">
        <pc:chgData name="Michiel Trimpe" userId="b1eeb7ca-4016-4386-be98-441e05d42b99" providerId="ADAL" clId="{C857B580-2082-9241-B226-ABFDAFAA0B38}" dt="2025-06-04T14:06:52.001" v="3029" actId="2696"/>
        <pc:sldMkLst>
          <pc:docMk/>
          <pc:sldMk cId="3342113198" sldId="379"/>
        </pc:sldMkLst>
      </pc:sldChg>
      <pc:sldChg chg="delSp modSp mod ord delAnim">
        <pc:chgData name="Michiel Trimpe" userId="b1eeb7ca-4016-4386-be98-441e05d42b99" providerId="ADAL" clId="{C857B580-2082-9241-B226-ABFDAFAA0B38}" dt="2025-06-04T12:55:43.168" v="688" actId="478"/>
        <pc:sldMkLst>
          <pc:docMk/>
          <pc:sldMk cId="3534632276" sldId="380"/>
        </pc:sldMkLst>
        <pc:spChg chg="mod">
          <ac:chgData name="Michiel Trimpe" userId="b1eeb7ca-4016-4386-be98-441e05d42b99" providerId="ADAL" clId="{C857B580-2082-9241-B226-ABFDAFAA0B38}" dt="2025-06-04T12:54:38.104" v="652"/>
          <ac:spMkLst>
            <pc:docMk/>
            <pc:sldMk cId="3534632276" sldId="380"/>
            <ac:spMk id="2" creationId="{87C5698C-975A-12E7-D464-55E4D8D36D92}"/>
          </ac:spMkLst>
        </pc:spChg>
        <pc:spChg chg="del">
          <ac:chgData name="Michiel Trimpe" userId="b1eeb7ca-4016-4386-be98-441e05d42b99" providerId="ADAL" clId="{C857B580-2082-9241-B226-ABFDAFAA0B38}" dt="2025-06-04T12:55:43.168" v="688" actId="478"/>
          <ac:spMkLst>
            <pc:docMk/>
            <pc:sldMk cId="3534632276" sldId="380"/>
            <ac:spMk id="3" creationId="{E3FF970C-E85B-B49D-EDF1-14351F62670D}"/>
          </ac:spMkLst>
        </pc:spChg>
      </pc:sldChg>
      <pc:sldChg chg="delSp modSp mod ord">
        <pc:chgData name="Michiel Trimpe" userId="b1eeb7ca-4016-4386-be98-441e05d42b99" providerId="ADAL" clId="{C857B580-2082-9241-B226-ABFDAFAA0B38}" dt="2025-06-04T12:55:45.433" v="689" actId="478"/>
        <pc:sldMkLst>
          <pc:docMk/>
          <pc:sldMk cId="170409574" sldId="381"/>
        </pc:sldMkLst>
        <pc:spChg chg="mod">
          <ac:chgData name="Michiel Trimpe" userId="b1eeb7ca-4016-4386-be98-441e05d42b99" providerId="ADAL" clId="{C857B580-2082-9241-B226-ABFDAFAA0B38}" dt="2025-06-04T12:54:40.355" v="653"/>
          <ac:spMkLst>
            <pc:docMk/>
            <pc:sldMk cId="170409574" sldId="381"/>
            <ac:spMk id="2" creationId="{2546875E-968D-C19C-C3C9-A4F5BF69AB33}"/>
          </ac:spMkLst>
        </pc:spChg>
        <pc:spChg chg="del">
          <ac:chgData name="Michiel Trimpe" userId="b1eeb7ca-4016-4386-be98-441e05d42b99" providerId="ADAL" clId="{C857B580-2082-9241-B226-ABFDAFAA0B38}" dt="2025-06-04T12:55:45.433" v="689" actId="478"/>
          <ac:spMkLst>
            <pc:docMk/>
            <pc:sldMk cId="170409574" sldId="381"/>
            <ac:spMk id="3" creationId="{695B7B1F-F861-CDA8-0E96-B3304D1C21BF}"/>
          </ac:spMkLst>
        </pc:spChg>
        <pc:spChg chg="mod">
          <ac:chgData name="Michiel Trimpe" userId="b1eeb7ca-4016-4386-be98-441e05d42b99" providerId="ADAL" clId="{C857B580-2082-9241-B226-ABFDAFAA0B38}" dt="2025-06-04T12:55:22.221" v="687" actId="20577"/>
          <ac:spMkLst>
            <pc:docMk/>
            <pc:sldMk cId="170409574" sldId="381"/>
            <ac:spMk id="11" creationId="{5FD9B2D7-C97F-1293-9954-D0A7D1985A1F}"/>
          </ac:spMkLst>
        </pc:spChg>
      </pc:sldChg>
      <pc:sldChg chg="add">
        <pc:chgData name="Michiel Trimpe" userId="b1eeb7ca-4016-4386-be98-441e05d42b99" providerId="ADAL" clId="{C857B580-2082-9241-B226-ABFDAFAA0B38}" dt="2025-06-04T13:20:34.806" v="843"/>
        <pc:sldMkLst>
          <pc:docMk/>
          <pc:sldMk cId="1253879325" sldId="382"/>
        </pc:sldMkLst>
      </pc:sldChg>
      <pc:sldChg chg="del">
        <pc:chgData name="Michiel Trimpe" userId="b1eeb7ca-4016-4386-be98-441e05d42b99" providerId="ADAL" clId="{C857B580-2082-9241-B226-ABFDAFAA0B38}" dt="2025-06-04T13:20:30.889" v="842" actId="18676"/>
        <pc:sldMkLst>
          <pc:docMk/>
          <pc:sldMk cId="3749686725" sldId="382"/>
        </pc:sldMkLst>
      </pc:sldChg>
      <pc:sldChg chg="modSp mod">
        <pc:chgData name="Michiel Trimpe" userId="b1eeb7ca-4016-4386-be98-441e05d42b99" providerId="ADAL" clId="{C857B580-2082-9241-B226-ABFDAFAA0B38}" dt="2025-06-04T14:08:55.184" v="3053" actId="20577"/>
        <pc:sldMkLst>
          <pc:docMk/>
          <pc:sldMk cId="3530702439" sldId="385"/>
        </pc:sldMkLst>
        <pc:spChg chg="mod">
          <ac:chgData name="Michiel Trimpe" userId="b1eeb7ca-4016-4386-be98-441e05d42b99" providerId="ADAL" clId="{C857B580-2082-9241-B226-ABFDAFAA0B38}" dt="2025-06-04T14:08:55.184" v="3053" actId="20577"/>
          <ac:spMkLst>
            <pc:docMk/>
            <pc:sldMk cId="3530702439" sldId="385"/>
            <ac:spMk id="4" creationId="{20A22F48-D0DB-2424-3E37-E9A50A3E545A}"/>
          </ac:spMkLst>
        </pc:spChg>
      </pc:sldChg>
      <pc:sldChg chg="modSp mod">
        <pc:chgData name="Michiel Trimpe" userId="b1eeb7ca-4016-4386-be98-441e05d42b99" providerId="ADAL" clId="{C857B580-2082-9241-B226-ABFDAFAA0B38}" dt="2025-06-04T14:23:04.813" v="3185" actId="20577"/>
        <pc:sldMkLst>
          <pc:docMk/>
          <pc:sldMk cId="3387716193" sldId="386"/>
        </pc:sldMkLst>
        <pc:spChg chg="mod">
          <ac:chgData name="Michiel Trimpe" userId="b1eeb7ca-4016-4386-be98-441e05d42b99" providerId="ADAL" clId="{C857B580-2082-9241-B226-ABFDAFAA0B38}" dt="2025-06-04T14:23:04.813" v="3185" actId="20577"/>
          <ac:spMkLst>
            <pc:docMk/>
            <pc:sldMk cId="3387716193" sldId="386"/>
            <ac:spMk id="5" creationId="{FAE0F86D-D1A5-FEA4-C67C-A7F2802F498E}"/>
          </ac:spMkLst>
        </pc:spChg>
      </pc:sldChg>
      <pc:sldChg chg="modSp mod">
        <pc:chgData name="Michiel Trimpe" userId="b1eeb7ca-4016-4386-be98-441e05d42b99" providerId="ADAL" clId="{C857B580-2082-9241-B226-ABFDAFAA0B38}" dt="2025-06-04T14:08:41.528" v="3044" actId="20577"/>
        <pc:sldMkLst>
          <pc:docMk/>
          <pc:sldMk cId="979168135" sldId="388"/>
        </pc:sldMkLst>
        <pc:spChg chg="mod">
          <ac:chgData name="Michiel Trimpe" userId="b1eeb7ca-4016-4386-be98-441e05d42b99" providerId="ADAL" clId="{C857B580-2082-9241-B226-ABFDAFAA0B38}" dt="2025-06-04T14:08:41.528" v="3044" actId="20577"/>
          <ac:spMkLst>
            <pc:docMk/>
            <pc:sldMk cId="979168135" sldId="388"/>
            <ac:spMk id="4" creationId="{72428224-6FC3-2862-0DE9-DE7DFB263207}"/>
          </ac:spMkLst>
        </pc:spChg>
      </pc:sldChg>
      <pc:sldChg chg="addSp delSp modSp mod">
        <pc:chgData name="Michiel Trimpe" userId="b1eeb7ca-4016-4386-be98-441e05d42b99" providerId="ADAL" clId="{C857B580-2082-9241-B226-ABFDAFAA0B38}" dt="2025-06-04T12:48:44.460" v="356" actId="115"/>
        <pc:sldMkLst>
          <pc:docMk/>
          <pc:sldMk cId="3092556347" sldId="390"/>
        </pc:sldMkLst>
        <pc:spChg chg="mod">
          <ac:chgData name="Michiel Trimpe" userId="b1eeb7ca-4016-4386-be98-441e05d42b99" providerId="ADAL" clId="{C857B580-2082-9241-B226-ABFDAFAA0B38}" dt="2025-06-04T12:48:39.883" v="354"/>
          <ac:spMkLst>
            <pc:docMk/>
            <pc:sldMk cId="3092556347" sldId="390"/>
            <ac:spMk id="2" creationId="{233A21FA-BD50-3DE5-E57B-E7BB725139C0}"/>
          </ac:spMkLst>
        </pc:spChg>
        <pc:spChg chg="mod">
          <ac:chgData name="Michiel Trimpe" userId="b1eeb7ca-4016-4386-be98-441e05d42b99" providerId="ADAL" clId="{C857B580-2082-9241-B226-ABFDAFAA0B38}" dt="2025-06-04T12:48:44.460" v="356" actId="115"/>
          <ac:spMkLst>
            <pc:docMk/>
            <pc:sldMk cId="3092556347" sldId="390"/>
            <ac:spMk id="4" creationId="{DAC9C025-DA29-12FE-2926-6F65961859B8}"/>
          </ac:spMkLst>
        </pc:spChg>
        <pc:picChg chg="add mod">
          <ac:chgData name="Michiel Trimpe" userId="b1eeb7ca-4016-4386-be98-441e05d42b99" providerId="ADAL" clId="{C857B580-2082-9241-B226-ABFDAFAA0B38}" dt="2025-06-04T12:47:32.001" v="349" actId="1076"/>
          <ac:picMkLst>
            <pc:docMk/>
            <pc:sldMk cId="3092556347" sldId="390"/>
            <ac:picMk id="3" creationId="{AEF672C2-BA65-E623-F390-E9C4EA2B7CDB}"/>
          </ac:picMkLst>
        </pc:picChg>
        <pc:picChg chg="add mod">
          <ac:chgData name="Michiel Trimpe" userId="b1eeb7ca-4016-4386-be98-441e05d42b99" providerId="ADAL" clId="{C857B580-2082-9241-B226-ABFDAFAA0B38}" dt="2025-06-04T12:47:27.189" v="346" actId="167"/>
          <ac:picMkLst>
            <pc:docMk/>
            <pc:sldMk cId="3092556347" sldId="390"/>
            <ac:picMk id="5" creationId="{631ABBA4-7CCD-098F-BA83-6BD9CC9EBBEC}"/>
          </ac:picMkLst>
        </pc:picChg>
        <pc:picChg chg="add mod">
          <ac:chgData name="Michiel Trimpe" userId="b1eeb7ca-4016-4386-be98-441e05d42b99" providerId="ADAL" clId="{C857B580-2082-9241-B226-ABFDAFAA0B38}" dt="2025-06-04T12:47:39.948" v="352" actId="14100"/>
          <ac:picMkLst>
            <pc:docMk/>
            <pc:sldMk cId="3092556347" sldId="390"/>
            <ac:picMk id="6" creationId="{D4E143DF-DBF7-D407-9D68-E7DC87E7C0C7}"/>
          </ac:picMkLst>
        </pc:picChg>
        <pc:picChg chg="add mod">
          <ac:chgData name="Michiel Trimpe" userId="b1eeb7ca-4016-4386-be98-441e05d42b99" providerId="ADAL" clId="{C857B580-2082-9241-B226-ABFDAFAA0B38}" dt="2025-06-04T12:47:33.680" v="350" actId="166"/>
          <ac:picMkLst>
            <pc:docMk/>
            <pc:sldMk cId="3092556347" sldId="390"/>
            <ac:picMk id="7" creationId="{E5FA126A-B706-469E-DCD9-79544D46D681}"/>
          </ac:picMkLst>
        </pc:picChg>
        <pc:picChg chg="del">
          <ac:chgData name="Michiel Trimpe" userId="b1eeb7ca-4016-4386-be98-441e05d42b99" providerId="ADAL" clId="{C857B580-2082-9241-B226-ABFDAFAA0B38}" dt="2025-06-04T12:46:28.007" v="334" actId="478"/>
          <ac:picMkLst>
            <pc:docMk/>
            <pc:sldMk cId="3092556347" sldId="390"/>
            <ac:picMk id="8" creationId="{D384B38D-A178-6F3C-8FBC-F93997684EF9}"/>
          </ac:picMkLst>
        </pc:picChg>
      </pc:sldChg>
      <pc:sldChg chg="addSp modSp mod">
        <pc:chgData name="Michiel Trimpe" userId="b1eeb7ca-4016-4386-be98-441e05d42b99" providerId="ADAL" clId="{C857B580-2082-9241-B226-ABFDAFAA0B38}" dt="2025-06-04T14:12:40.088" v="3079" actId="20577"/>
        <pc:sldMkLst>
          <pc:docMk/>
          <pc:sldMk cId="277125801" sldId="393"/>
        </pc:sldMkLst>
        <pc:spChg chg="mod">
          <ac:chgData name="Michiel Trimpe" userId="b1eeb7ca-4016-4386-be98-441e05d42b99" providerId="ADAL" clId="{C857B580-2082-9241-B226-ABFDAFAA0B38}" dt="2025-06-04T14:12:40.088" v="3079" actId="20577"/>
          <ac:spMkLst>
            <pc:docMk/>
            <pc:sldMk cId="277125801" sldId="393"/>
            <ac:spMk id="4" creationId="{38766114-24D7-8171-66AD-3E193E792940}"/>
          </ac:spMkLst>
        </pc:spChg>
        <pc:picChg chg="add mod">
          <ac:chgData name="Michiel Trimpe" userId="b1eeb7ca-4016-4386-be98-441e05d42b99" providerId="ADAL" clId="{C857B580-2082-9241-B226-ABFDAFAA0B38}" dt="2025-06-04T13:06:57.197" v="824" actId="1076"/>
          <ac:picMkLst>
            <pc:docMk/>
            <pc:sldMk cId="277125801" sldId="393"/>
            <ac:picMk id="3074" creationId="{22E3DD21-B322-552A-5E8F-152A21AAECF5}"/>
          </ac:picMkLst>
        </pc:picChg>
      </pc:sldChg>
      <pc:sldChg chg="addSp modSp">
        <pc:chgData name="Michiel Trimpe" userId="b1eeb7ca-4016-4386-be98-441e05d42b99" providerId="ADAL" clId="{C857B580-2082-9241-B226-ABFDAFAA0B38}" dt="2025-06-04T13:06:58.969" v="825"/>
        <pc:sldMkLst>
          <pc:docMk/>
          <pc:sldMk cId="61115302" sldId="394"/>
        </pc:sldMkLst>
        <pc:picChg chg="add mod">
          <ac:chgData name="Michiel Trimpe" userId="b1eeb7ca-4016-4386-be98-441e05d42b99" providerId="ADAL" clId="{C857B580-2082-9241-B226-ABFDAFAA0B38}" dt="2025-06-04T13:06:58.969" v="825"/>
          <ac:picMkLst>
            <pc:docMk/>
            <pc:sldMk cId="61115302" sldId="394"/>
            <ac:picMk id="3" creationId="{D712B0CA-2E4D-F12F-C349-BC9673AF1C64}"/>
          </ac:picMkLst>
        </pc:picChg>
      </pc:sldChg>
      <pc:sldChg chg="addSp modSp mod">
        <pc:chgData name="Michiel Trimpe" userId="b1eeb7ca-4016-4386-be98-441e05d42b99" providerId="ADAL" clId="{C857B580-2082-9241-B226-ABFDAFAA0B38}" dt="2025-06-05T08:01:59.506" v="6161" actId="27636"/>
        <pc:sldMkLst>
          <pc:docMk/>
          <pc:sldMk cId="1344918838" sldId="395"/>
        </pc:sldMkLst>
        <pc:spChg chg="mod">
          <ac:chgData name="Michiel Trimpe" userId="b1eeb7ca-4016-4386-be98-441e05d42b99" providerId="ADAL" clId="{C857B580-2082-9241-B226-ABFDAFAA0B38}" dt="2025-06-04T12:50:05.501" v="380" actId="20577"/>
          <ac:spMkLst>
            <pc:docMk/>
            <pc:sldMk cId="1344918838" sldId="395"/>
            <ac:spMk id="3" creationId="{0B2A8571-B421-7DC8-7E97-58EBE8BD666F}"/>
          </ac:spMkLst>
        </pc:spChg>
        <pc:spChg chg="mod">
          <ac:chgData name="Michiel Trimpe" userId="b1eeb7ca-4016-4386-be98-441e05d42b99" providerId="ADAL" clId="{C857B580-2082-9241-B226-ABFDAFAA0B38}" dt="2025-06-05T08:01:59.506" v="6161" actId="27636"/>
          <ac:spMkLst>
            <pc:docMk/>
            <pc:sldMk cId="1344918838" sldId="395"/>
            <ac:spMk id="4" creationId="{9C4A611C-3325-F001-B33B-2D6274AB22FA}"/>
          </ac:spMkLst>
        </pc:spChg>
        <pc:picChg chg="add mod">
          <ac:chgData name="Michiel Trimpe" userId="b1eeb7ca-4016-4386-be98-441e05d42b99" providerId="ADAL" clId="{C857B580-2082-9241-B226-ABFDAFAA0B38}" dt="2025-06-04T13:11:34.649" v="828" actId="1076"/>
          <ac:picMkLst>
            <pc:docMk/>
            <pc:sldMk cId="1344918838" sldId="395"/>
            <ac:picMk id="5122" creationId="{22D456FE-C5E4-96E0-18A9-6C8075E70D55}"/>
          </ac:picMkLst>
        </pc:picChg>
      </pc:sldChg>
      <pc:sldChg chg="addSp modSp mod">
        <pc:chgData name="Michiel Trimpe" userId="b1eeb7ca-4016-4386-be98-441e05d42b99" providerId="ADAL" clId="{C857B580-2082-9241-B226-ABFDAFAA0B38}" dt="2025-06-05T08:04:59.221" v="6208" actId="20577"/>
        <pc:sldMkLst>
          <pc:docMk/>
          <pc:sldMk cId="2336349653" sldId="396"/>
        </pc:sldMkLst>
        <pc:spChg chg="mod">
          <ac:chgData name="Michiel Trimpe" userId="b1eeb7ca-4016-4386-be98-441e05d42b99" providerId="ADAL" clId="{C857B580-2082-9241-B226-ABFDAFAA0B38}" dt="2025-06-05T08:04:59.221" v="6208" actId="20577"/>
          <ac:spMkLst>
            <pc:docMk/>
            <pc:sldMk cId="2336349653" sldId="396"/>
            <ac:spMk id="4" creationId="{FE111A86-5CAA-839E-1084-FD2FB92C34CF}"/>
          </ac:spMkLst>
        </pc:spChg>
        <pc:picChg chg="add mod">
          <ac:chgData name="Michiel Trimpe" userId="b1eeb7ca-4016-4386-be98-441e05d42b99" providerId="ADAL" clId="{C857B580-2082-9241-B226-ABFDAFAA0B38}" dt="2025-06-04T13:11:37.313" v="829"/>
          <ac:picMkLst>
            <pc:docMk/>
            <pc:sldMk cId="2336349653" sldId="396"/>
            <ac:picMk id="3" creationId="{C3B6BFAC-5717-762D-802B-820135EED365}"/>
          </ac:picMkLst>
        </pc:picChg>
      </pc:sldChg>
      <pc:sldChg chg="addSp modSp mod">
        <pc:chgData name="Michiel Trimpe" userId="b1eeb7ca-4016-4386-be98-441e05d42b99" providerId="ADAL" clId="{C857B580-2082-9241-B226-ABFDAFAA0B38}" dt="2025-06-05T08:04:54.801" v="6206" actId="20577"/>
        <pc:sldMkLst>
          <pc:docMk/>
          <pc:sldMk cId="3647459287" sldId="397"/>
        </pc:sldMkLst>
        <pc:spChg chg="mod">
          <ac:chgData name="Michiel Trimpe" userId="b1eeb7ca-4016-4386-be98-441e05d42b99" providerId="ADAL" clId="{C857B580-2082-9241-B226-ABFDAFAA0B38}" dt="2025-06-04T12:49:58.430" v="375" actId="20577"/>
          <ac:spMkLst>
            <pc:docMk/>
            <pc:sldMk cId="3647459287" sldId="397"/>
            <ac:spMk id="3" creationId="{912EB06C-735B-7AAD-81F3-0233F69D211B}"/>
          </ac:spMkLst>
        </pc:spChg>
        <pc:spChg chg="mod">
          <ac:chgData name="Michiel Trimpe" userId="b1eeb7ca-4016-4386-be98-441e05d42b99" providerId="ADAL" clId="{C857B580-2082-9241-B226-ABFDAFAA0B38}" dt="2025-06-05T08:04:54.801" v="6206" actId="20577"/>
          <ac:spMkLst>
            <pc:docMk/>
            <pc:sldMk cId="3647459287" sldId="397"/>
            <ac:spMk id="4" creationId="{8608CF5F-53F8-55E5-A5D7-76834D9086CD}"/>
          </ac:spMkLst>
        </pc:spChg>
        <pc:picChg chg="add mod">
          <ac:chgData name="Michiel Trimpe" userId="b1eeb7ca-4016-4386-be98-441e05d42b99" providerId="ADAL" clId="{C857B580-2082-9241-B226-ABFDAFAA0B38}" dt="2025-06-04T13:17:31.950" v="835" actId="1076"/>
          <ac:picMkLst>
            <pc:docMk/>
            <pc:sldMk cId="3647459287" sldId="397"/>
            <ac:picMk id="7170" creationId="{423A9842-D9C1-F973-0FA6-2DF231CBC7CB}"/>
          </ac:picMkLst>
        </pc:picChg>
      </pc:sldChg>
      <pc:sldChg chg="addSp modSp add mod">
        <pc:chgData name="Michiel Trimpe" userId="b1eeb7ca-4016-4386-be98-441e05d42b99" providerId="ADAL" clId="{C857B580-2082-9241-B226-ABFDAFAA0B38}" dt="2025-06-04T12:38:23.856" v="138" actId="20577"/>
        <pc:sldMkLst>
          <pc:docMk/>
          <pc:sldMk cId="1976516237" sldId="398"/>
        </pc:sldMkLst>
        <pc:spChg chg="mod">
          <ac:chgData name="Michiel Trimpe" userId="b1eeb7ca-4016-4386-be98-441e05d42b99" providerId="ADAL" clId="{C857B580-2082-9241-B226-ABFDAFAA0B38}" dt="2025-06-04T12:37:19.170" v="132" actId="20577"/>
          <ac:spMkLst>
            <pc:docMk/>
            <pc:sldMk cId="1976516237" sldId="398"/>
            <ac:spMk id="2" creationId="{74F12921-C75E-D816-7BFD-C7F933E6133F}"/>
          </ac:spMkLst>
        </pc:spChg>
        <pc:spChg chg="mod">
          <ac:chgData name="Michiel Trimpe" userId="b1eeb7ca-4016-4386-be98-441e05d42b99" providerId="ADAL" clId="{C857B580-2082-9241-B226-ABFDAFAA0B38}" dt="2025-06-04T12:38:23.856" v="138" actId="20577"/>
          <ac:spMkLst>
            <pc:docMk/>
            <pc:sldMk cId="1976516237" sldId="398"/>
            <ac:spMk id="4" creationId="{856F5E7D-0721-FD6C-5E26-652F79D2AAB4}"/>
          </ac:spMkLst>
        </pc:spChg>
        <pc:picChg chg="add mod modCrop">
          <ac:chgData name="Michiel Trimpe" userId="b1eeb7ca-4016-4386-be98-441e05d42b99" providerId="ADAL" clId="{C857B580-2082-9241-B226-ABFDAFAA0B38}" dt="2025-06-04T12:38:14.074" v="137" actId="207"/>
          <ac:picMkLst>
            <pc:docMk/>
            <pc:sldMk cId="1976516237" sldId="398"/>
            <ac:picMk id="3" creationId="{967C323E-B5A6-16CD-C88A-156453AE398E}"/>
          </ac:picMkLst>
        </pc:picChg>
      </pc:sldChg>
      <pc:sldChg chg="add del">
        <pc:chgData name="Michiel Trimpe" userId="b1eeb7ca-4016-4386-be98-441e05d42b99" providerId="ADAL" clId="{C857B580-2082-9241-B226-ABFDAFAA0B38}" dt="2025-06-04T14:10:11.155" v="3054" actId="2696"/>
        <pc:sldMkLst>
          <pc:docMk/>
          <pc:sldMk cId="2839469893" sldId="399"/>
        </pc:sldMkLst>
      </pc:sldChg>
      <pc:sldChg chg="addSp delSp modSp add mod">
        <pc:chgData name="Michiel Trimpe" userId="b1eeb7ca-4016-4386-be98-441e05d42b99" providerId="ADAL" clId="{C857B580-2082-9241-B226-ABFDAFAA0B38}" dt="2025-06-05T06:30:45.328" v="5239" actId="20577"/>
        <pc:sldMkLst>
          <pc:docMk/>
          <pc:sldMk cId="2865356081" sldId="400"/>
        </pc:sldMkLst>
        <pc:spChg chg="mod">
          <ac:chgData name="Michiel Trimpe" userId="b1eeb7ca-4016-4386-be98-441e05d42b99" providerId="ADAL" clId="{C857B580-2082-9241-B226-ABFDAFAA0B38}" dt="2025-06-05T06:30:45.328" v="5239" actId="20577"/>
          <ac:spMkLst>
            <pc:docMk/>
            <pc:sldMk cId="2865356081" sldId="400"/>
            <ac:spMk id="4" creationId="{BB0882C4-6C87-E49C-A971-5141630C04C4}"/>
          </ac:spMkLst>
        </pc:spChg>
        <pc:picChg chg="del">
          <ac:chgData name="Michiel Trimpe" userId="b1eeb7ca-4016-4386-be98-441e05d42b99" providerId="ADAL" clId="{C857B580-2082-9241-B226-ABFDAFAA0B38}" dt="2025-06-04T12:39:18.214" v="141" actId="478"/>
          <ac:picMkLst>
            <pc:docMk/>
            <pc:sldMk cId="2865356081" sldId="400"/>
            <ac:picMk id="3" creationId="{95AE6BA5-2EBB-4539-FD33-23A4DF3BD845}"/>
          </ac:picMkLst>
        </pc:picChg>
        <pc:picChg chg="add mod">
          <ac:chgData name="Michiel Trimpe" userId="b1eeb7ca-4016-4386-be98-441e05d42b99" providerId="ADAL" clId="{C857B580-2082-9241-B226-ABFDAFAA0B38}" dt="2025-06-05T06:30:39.184" v="5233" actId="1076"/>
          <ac:picMkLst>
            <pc:docMk/>
            <pc:sldMk cId="2865356081" sldId="400"/>
            <ac:picMk id="5" creationId="{CA8FE8ED-AE2B-E18C-B734-5755DE308737}"/>
          </ac:picMkLst>
        </pc:picChg>
        <pc:picChg chg="add mod">
          <ac:chgData name="Michiel Trimpe" userId="b1eeb7ca-4016-4386-be98-441e05d42b99" providerId="ADAL" clId="{C857B580-2082-9241-B226-ABFDAFAA0B38}" dt="2025-06-05T06:30:26.474" v="5229" actId="1076"/>
          <ac:picMkLst>
            <pc:docMk/>
            <pc:sldMk cId="2865356081" sldId="400"/>
            <ac:picMk id="6" creationId="{067A4C97-EE58-D5B2-6AEB-14F9AC7D5D2D}"/>
          </ac:picMkLst>
        </pc:picChg>
        <pc:picChg chg="del">
          <ac:chgData name="Michiel Trimpe" userId="b1eeb7ca-4016-4386-be98-441e05d42b99" providerId="ADAL" clId="{C857B580-2082-9241-B226-ABFDAFAA0B38}" dt="2025-06-04T12:39:20.381" v="143" actId="478"/>
          <ac:picMkLst>
            <pc:docMk/>
            <pc:sldMk cId="2865356081" sldId="400"/>
            <ac:picMk id="8" creationId="{C76F9C5C-C775-C239-A8A6-AF52F80DDC45}"/>
          </ac:picMkLst>
        </pc:picChg>
        <pc:picChg chg="add mod">
          <ac:chgData name="Michiel Trimpe" userId="b1eeb7ca-4016-4386-be98-441e05d42b99" providerId="ADAL" clId="{C857B580-2082-9241-B226-ABFDAFAA0B38}" dt="2025-06-05T06:30:36.592" v="5232" actId="1076"/>
          <ac:picMkLst>
            <pc:docMk/>
            <pc:sldMk cId="2865356081" sldId="400"/>
            <ac:picMk id="9" creationId="{E5B79D6E-6B09-5837-EC5C-CBD371E239CA}"/>
          </ac:picMkLst>
        </pc:picChg>
      </pc:sldChg>
      <pc:sldChg chg="addSp delSp modSp add mod">
        <pc:chgData name="Michiel Trimpe" userId="b1eeb7ca-4016-4386-be98-441e05d42b99" providerId="ADAL" clId="{C857B580-2082-9241-B226-ABFDAFAA0B38}" dt="2025-06-04T12:43:55.569" v="288" actId="1076"/>
        <pc:sldMkLst>
          <pc:docMk/>
          <pc:sldMk cId="4291410387" sldId="401"/>
        </pc:sldMkLst>
        <pc:spChg chg="mod">
          <ac:chgData name="Michiel Trimpe" userId="b1eeb7ca-4016-4386-be98-441e05d42b99" providerId="ADAL" clId="{C857B580-2082-9241-B226-ABFDAFAA0B38}" dt="2025-06-04T12:42:48.064" v="278" actId="20577"/>
          <ac:spMkLst>
            <pc:docMk/>
            <pc:sldMk cId="4291410387" sldId="401"/>
            <ac:spMk id="4" creationId="{767A8F27-CC4A-89CA-218D-EADEF4BAFE92}"/>
          </ac:spMkLst>
        </pc:spChg>
        <pc:picChg chg="add del mod">
          <ac:chgData name="Michiel Trimpe" userId="b1eeb7ca-4016-4386-be98-441e05d42b99" providerId="ADAL" clId="{C857B580-2082-9241-B226-ABFDAFAA0B38}" dt="2025-06-04T12:42:31.572" v="245" actId="478"/>
          <ac:picMkLst>
            <pc:docMk/>
            <pc:sldMk cId="4291410387" sldId="401"/>
            <ac:picMk id="3" creationId="{7052D574-98CC-2A8E-1F2F-871F43C1A870}"/>
          </ac:picMkLst>
        </pc:picChg>
        <pc:picChg chg="add del">
          <ac:chgData name="Michiel Trimpe" userId="b1eeb7ca-4016-4386-be98-441e05d42b99" providerId="ADAL" clId="{C857B580-2082-9241-B226-ABFDAFAA0B38}" dt="2025-06-04T12:41:32.727" v="237" actId="478"/>
          <ac:picMkLst>
            <pc:docMk/>
            <pc:sldMk cId="4291410387" sldId="401"/>
            <ac:picMk id="5" creationId="{2A547103-1DD5-05EA-62C2-433431473F6B}"/>
          </ac:picMkLst>
        </pc:picChg>
        <pc:picChg chg="add del">
          <ac:chgData name="Michiel Trimpe" userId="b1eeb7ca-4016-4386-be98-441e05d42b99" providerId="ADAL" clId="{C857B580-2082-9241-B226-ABFDAFAA0B38}" dt="2025-06-04T12:41:32.727" v="237" actId="478"/>
          <ac:picMkLst>
            <pc:docMk/>
            <pc:sldMk cId="4291410387" sldId="401"/>
            <ac:picMk id="6" creationId="{5BCE7A06-5771-05CA-3AA6-66C25196F052}"/>
          </ac:picMkLst>
        </pc:picChg>
        <pc:picChg chg="add mod">
          <ac:chgData name="Michiel Trimpe" userId="b1eeb7ca-4016-4386-be98-441e05d42b99" providerId="ADAL" clId="{C857B580-2082-9241-B226-ABFDAFAA0B38}" dt="2025-06-04T12:43:55.569" v="288" actId="1076"/>
          <ac:picMkLst>
            <pc:docMk/>
            <pc:sldMk cId="4291410387" sldId="401"/>
            <ac:picMk id="7" creationId="{BCB271D1-FF34-02D0-BA3D-FAE04CF90AAE}"/>
          </ac:picMkLst>
        </pc:picChg>
        <pc:picChg chg="add del mod">
          <ac:chgData name="Michiel Trimpe" userId="b1eeb7ca-4016-4386-be98-441e05d42b99" providerId="ADAL" clId="{C857B580-2082-9241-B226-ABFDAFAA0B38}" dt="2025-06-04T12:41:41.408" v="241" actId="478"/>
          <ac:picMkLst>
            <pc:docMk/>
            <pc:sldMk cId="4291410387" sldId="401"/>
            <ac:picMk id="1026" creationId="{6BA926A8-1A17-CD84-1069-C06AF191F285}"/>
          </ac:picMkLst>
        </pc:picChg>
      </pc:sldChg>
      <pc:sldChg chg="addSp delSp modSp add mod">
        <pc:chgData name="Michiel Trimpe" userId="b1eeb7ca-4016-4386-be98-441e05d42b99" providerId="ADAL" clId="{C857B580-2082-9241-B226-ABFDAFAA0B38}" dt="2025-06-04T12:44:21.026" v="333" actId="20577"/>
        <pc:sldMkLst>
          <pc:docMk/>
          <pc:sldMk cId="356237421" sldId="402"/>
        </pc:sldMkLst>
        <pc:spChg chg="mod">
          <ac:chgData name="Michiel Trimpe" userId="b1eeb7ca-4016-4386-be98-441e05d42b99" providerId="ADAL" clId="{C857B580-2082-9241-B226-ABFDAFAA0B38}" dt="2025-06-04T12:44:21.026" v="333" actId="20577"/>
          <ac:spMkLst>
            <pc:docMk/>
            <pc:sldMk cId="356237421" sldId="402"/>
            <ac:spMk id="4" creationId="{D69DCD98-4262-D49C-CA0B-C552CBFBDCB4}"/>
          </ac:spMkLst>
        </pc:spChg>
        <pc:picChg chg="add mod">
          <ac:chgData name="Michiel Trimpe" userId="b1eeb7ca-4016-4386-be98-441e05d42b99" providerId="ADAL" clId="{C857B580-2082-9241-B226-ABFDAFAA0B38}" dt="2025-06-04T12:43:47.062" v="286" actId="1076"/>
          <ac:picMkLst>
            <pc:docMk/>
            <pc:sldMk cId="356237421" sldId="402"/>
            <ac:picMk id="3" creationId="{ED327013-42FB-D85C-5075-F265E86B803B}"/>
          </ac:picMkLst>
        </pc:picChg>
        <pc:picChg chg="del">
          <ac:chgData name="Michiel Trimpe" userId="b1eeb7ca-4016-4386-be98-441e05d42b99" providerId="ADAL" clId="{C857B580-2082-9241-B226-ABFDAFAA0B38}" dt="2025-06-04T12:43:10.929" v="280" actId="478"/>
          <ac:picMkLst>
            <pc:docMk/>
            <pc:sldMk cId="356237421" sldId="402"/>
            <ac:picMk id="7" creationId="{19CD8264-384A-57D0-E544-A28B2387E09F}"/>
          </ac:picMkLst>
        </pc:picChg>
      </pc:sldChg>
      <pc:sldChg chg="modSp add mod">
        <pc:chgData name="Michiel Trimpe" userId="b1eeb7ca-4016-4386-be98-441e05d42b99" providerId="ADAL" clId="{C857B580-2082-9241-B226-ABFDAFAA0B38}" dt="2025-06-04T13:28:34.188" v="1054" actId="20577"/>
        <pc:sldMkLst>
          <pc:docMk/>
          <pc:sldMk cId="2858677998" sldId="403"/>
        </pc:sldMkLst>
        <pc:spChg chg="mod">
          <ac:chgData name="Michiel Trimpe" userId="b1eeb7ca-4016-4386-be98-441e05d42b99" providerId="ADAL" clId="{C857B580-2082-9241-B226-ABFDAFAA0B38}" dt="2025-06-04T13:23:10.737" v="978" actId="20577"/>
          <ac:spMkLst>
            <pc:docMk/>
            <pc:sldMk cId="2858677998" sldId="403"/>
            <ac:spMk id="2" creationId="{5363386F-369B-AFDB-8BAC-47F3322F2E54}"/>
          </ac:spMkLst>
        </pc:spChg>
        <pc:spChg chg="mod">
          <ac:chgData name="Michiel Trimpe" userId="b1eeb7ca-4016-4386-be98-441e05d42b99" providerId="ADAL" clId="{C857B580-2082-9241-B226-ABFDAFAA0B38}" dt="2025-06-04T13:28:34.188" v="1054" actId="20577"/>
          <ac:spMkLst>
            <pc:docMk/>
            <pc:sldMk cId="2858677998" sldId="403"/>
            <ac:spMk id="10" creationId="{554CF678-E1A6-4717-F0A8-1792F36260EC}"/>
          </ac:spMkLst>
        </pc:spChg>
      </pc:sldChg>
      <pc:sldChg chg="addSp delSp modSp add mod ord delAnim">
        <pc:chgData name="Michiel Trimpe" userId="b1eeb7ca-4016-4386-be98-441e05d42b99" providerId="ADAL" clId="{C857B580-2082-9241-B226-ABFDAFAA0B38}" dt="2025-06-04T13:35:57.222" v="1320" actId="478"/>
        <pc:sldMkLst>
          <pc:docMk/>
          <pc:sldMk cId="3044701172" sldId="404"/>
        </pc:sldMkLst>
        <pc:spChg chg="mod">
          <ac:chgData name="Michiel Trimpe" userId="b1eeb7ca-4016-4386-be98-441e05d42b99" providerId="ADAL" clId="{C857B580-2082-9241-B226-ABFDAFAA0B38}" dt="2025-06-04T13:32:20.590" v="1127" actId="20577"/>
          <ac:spMkLst>
            <pc:docMk/>
            <pc:sldMk cId="3044701172" sldId="404"/>
            <ac:spMk id="2" creationId="{F44798D5-7EB7-324B-5BFD-40ABAAA3C86A}"/>
          </ac:spMkLst>
        </pc:spChg>
        <pc:spChg chg="del">
          <ac:chgData name="Michiel Trimpe" userId="b1eeb7ca-4016-4386-be98-441e05d42b99" providerId="ADAL" clId="{C857B580-2082-9241-B226-ABFDAFAA0B38}" dt="2025-06-04T13:33:04.486" v="1129" actId="478"/>
          <ac:spMkLst>
            <pc:docMk/>
            <pc:sldMk cId="3044701172" sldId="404"/>
            <ac:spMk id="4" creationId="{435832E5-3143-3C74-864F-EFD18ED03F88}"/>
          </ac:spMkLst>
        </pc:spChg>
        <pc:spChg chg="del">
          <ac:chgData name="Michiel Trimpe" userId="b1eeb7ca-4016-4386-be98-441e05d42b99" providerId="ADAL" clId="{C857B580-2082-9241-B226-ABFDAFAA0B38}" dt="2025-06-04T13:35:54.243" v="1318" actId="478"/>
          <ac:spMkLst>
            <pc:docMk/>
            <pc:sldMk cId="3044701172" sldId="404"/>
            <ac:spMk id="8" creationId="{210DCC6E-A77D-C250-0E57-5EDD7ED10BF8}"/>
          </ac:spMkLst>
        </pc:spChg>
        <pc:spChg chg="add del mod">
          <ac:chgData name="Michiel Trimpe" userId="b1eeb7ca-4016-4386-be98-441e05d42b99" providerId="ADAL" clId="{C857B580-2082-9241-B226-ABFDAFAA0B38}" dt="2025-06-04T13:35:57.222" v="1320" actId="478"/>
          <ac:spMkLst>
            <pc:docMk/>
            <pc:sldMk cId="3044701172" sldId="404"/>
            <ac:spMk id="9" creationId="{8C6F9863-FCEA-F00A-CBB4-5C8FA4D03FDD}"/>
          </ac:spMkLst>
        </pc:spChg>
        <pc:spChg chg="add mod">
          <ac:chgData name="Michiel Trimpe" userId="b1eeb7ca-4016-4386-be98-441e05d42b99" providerId="ADAL" clId="{C857B580-2082-9241-B226-ABFDAFAA0B38}" dt="2025-06-04T13:35:54.615" v="1319"/>
          <ac:spMkLst>
            <pc:docMk/>
            <pc:sldMk cId="3044701172" sldId="404"/>
            <ac:spMk id="10" creationId="{4AD54A9E-D869-9A49-5C52-E4B251B77F4B}"/>
          </ac:spMkLst>
        </pc:spChg>
      </pc:sldChg>
      <pc:sldChg chg="addSp delSp modSp add del mod">
        <pc:chgData name="Michiel Trimpe" userId="b1eeb7ca-4016-4386-be98-441e05d42b99" providerId="ADAL" clId="{C857B580-2082-9241-B226-ABFDAFAA0B38}" dt="2025-06-04T13:41:24.205" v="1483" actId="2696"/>
        <pc:sldMkLst>
          <pc:docMk/>
          <pc:sldMk cId="1323435594" sldId="405"/>
        </pc:sldMkLst>
        <pc:spChg chg="mod">
          <ac:chgData name="Michiel Trimpe" userId="b1eeb7ca-4016-4386-be98-441e05d42b99" providerId="ADAL" clId="{C857B580-2082-9241-B226-ABFDAFAA0B38}" dt="2025-06-04T13:40:08.148" v="1350" actId="20577"/>
          <ac:spMkLst>
            <pc:docMk/>
            <pc:sldMk cId="1323435594" sldId="405"/>
            <ac:spMk id="2" creationId="{85D59BD5-5F93-A55E-AFAA-FAD99398F587}"/>
          </ac:spMkLst>
        </pc:spChg>
        <pc:spChg chg="del">
          <ac:chgData name="Michiel Trimpe" userId="b1eeb7ca-4016-4386-be98-441e05d42b99" providerId="ADAL" clId="{C857B580-2082-9241-B226-ABFDAFAA0B38}" dt="2025-06-04T13:40:19.178" v="1351" actId="478"/>
          <ac:spMkLst>
            <pc:docMk/>
            <pc:sldMk cId="1323435594" sldId="405"/>
            <ac:spMk id="3" creationId="{3A7B6BC0-B436-D5FB-4849-38005928B372}"/>
          </ac:spMkLst>
        </pc:spChg>
        <pc:spChg chg="del">
          <ac:chgData name="Michiel Trimpe" userId="b1eeb7ca-4016-4386-be98-441e05d42b99" providerId="ADAL" clId="{C857B580-2082-9241-B226-ABFDAFAA0B38}" dt="2025-06-04T13:40:21.714" v="1352" actId="478"/>
          <ac:spMkLst>
            <pc:docMk/>
            <pc:sldMk cId="1323435594" sldId="405"/>
            <ac:spMk id="4" creationId="{43104F79-A228-AB87-778A-6484702B2F16}"/>
          </ac:spMkLst>
        </pc:spChg>
        <pc:spChg chg="del">
          <ac:chgData name="Michiel Trimpe" userId="b1eeb7ca-4016-4386-be98-441e05d42b99" providerId="ADAL" clId="{C857B580-2082-9241-B226-ABFDAFAA0B38}" dt="2025-06-04T13:40:21.714" v="1352" actId="478"/>
          <ac:spMkLst>
            <pc:docMk/>
            <pc:sldMk cId="1323435594" sldId="405"/>
            <ac:spMk id="5" creationId="{DF4F1CFE-6CB5-4A5A-01FB-90FA44DED466}"/>
          </ac:spMkLst>
        </pc:spChg>
        <pc:spChg chg="mod">
          <ac:chgData name="Michiel Trimpe" userId="b1eeb7ca-4016-4386-be98-441e05d42b99" providerId="ADAL" clId="{C857B580-2082-9241-B226-ABFDAFAA0B38}" dt="2025-06-04T13:41:20.283" v="1482" actId="20577"/>
          <ac:spMkLst>
            <pc:docMk/>
            <pc:sldMk cId="1323435594" sldId="405"/>
            <ac:spMk id="12" creationId="{6AC17A50-DC83-2F91-CB1E-A570E96318B8}"/>
          </ac:spMkLst>
        </pc:spChg>
        <pc:picChg chg="add mod">
          <ac:chgData name="Michiel Trimpe" userId="b1eeb7ca-4016-4386-be98-441e05d42b99" providerId="ADAL" clId="{C857B580-2082-9241-B226-ABFDAFAA0B38}" dt="2025-06-04T13:40:35.085" v="1357" actId="1076"/>
          <ac:picMkLst>
            <pc:docMk/>
            <pc:sldMk cId="1323435594" sldId="405"/>
            <ac:picMk id="6" creationId="{957E20E4-03FB-2036-1AE2-0A5169EEC61D}"/>
          </ac:picMkLst>
        </pc:picChg>
      </pc:sldChg>
      <pc:sldChg chg="modSp add mod">
        <pc:chgData name="Michiel Trimpe" userId="b1eeb7ca-4016-4386-be98-441e05d42b99" providerId="ADAL" clId="{C857B580-2082-9241-B226-ABFDAFAA0B38}" dt="2025-06-05T06:19:30.121" v="5197" actId="20577"/>
        <pc:sldMkLst>
          <pc:docMk/>
          <pc:sldMk cId="3853177099" sldId="405"/>
        </pc:sldMkLst>
        <pc:spChg chg="mod">
          <ac:chgData name="Michiel Trimpe" userId="b1eeb7ca-4016-4386-be98-441e05d42b99" providerId="ADAL" clId="{C857B580-2082-9241-B226-ABFDAFAA0B38}" dt="2025-06-05T06:19:22.506" v="5176" actId="20577"/>
          <ac:spMkLst>
            <pc:docMk/>
            <pc:sldMk cId="3853177099" sldId="405"/>
            <ac:spMk id="4" creationId="{187E5F4F-4D0A-75C4-0D4E-E1FE9C94EC72}"/>
          </ac:spMkLst>
        </pc:spChg>
        <pc:spChg chg="mod">
          <ac:chgData name="Michiel Trimpe" userId="b1eeb7ca-4016-4386-be98-441e05d42b99" providerId="ADAL" clId="{C857B580-2082-9241-B226-ABFDAFAA0B38}" dt="2025-06-05T06:19:30.121" v="5197" actId="20577"/>
          <ac:spMkLst>
            <pc:docMk/>
            <pc:sldMk cId="3853177099" sldId="405"/>
            <ac:spMk id="5" creationId="{F5CA501C-D2B2-CEDF-6BF9-392996846C60}"/>
          </ac:spMkLst>
        </pc:spChg>
      </pc:sldChg>
      <pc:sldChg chg="addSp delSp modSp add mod ord">
        <pc:chgData name="Michiel Trimpe" userId="b1eeb7ca-4016-4386-be98-441e05d42b99" providerId="ADAL" clId="{C857B580-2082-9241-B226-ABFDAFAA0B38}" dt="2025-06-05T07:58:29.134" v="6112" actId="1076"/>
        <pc:sldMkLst>
          <pc:docMk/>
          <pc:sldMk cId="25722986" sldId="406"/>
        </pc:sldMkLst>
        <pc:spChg chg="mod">
          <ac:chgData name="Michiel Trimpe" userId="b1eeb7ca-4016-4386-be98-441e05d42b99" providerId="ADAL" clId="{C857B580-2082-9241-B226-ABFDAFAA0B38}" dt="2025-06-04T14:02:35.746" v="2759" actId="20577"/>
          <ac:spMkLst>
            <pc:docMk/>
            <pc:sldMk cId="25722986" sldId="406"/>
            <ac:spMk id="2" creationId="{6FFF5B1A-AFE1-12FE-79ED-9888EE42998C}"/>
          </ac:spMkLst>
        </pc:spChg>
        <pc:spChg chg="add del mod">
          <ac:chgData name="Michiel Trimpe" userId="b1eeb7ca-4016-4386-be98-441e05d42b99" providerId="ADAL" clId="{C857B580-2082-9241-B226-ABFDAFAA0B38}" dt="2025-06-04T13:44:59.098" v="1552" actId="478"/>
          <ac:spMkLst>
            <pc:docMk/>
            <pc:sldMk cId="25722986" sldId="406"/>
            <ac:spMk id="4" creationId="{8D482116-F133-1E7E-4CF9-1A8379D4C63E}"/>
          </ac:spMkLst>
        </pc:spChg>
        <pc:spChg chg="del">
          <ac:chgData name="Michiel Trimpe" userId="b1eeb7ca-4016-4386-be98-441e05d42b99" providerId="ADAL" clId="{C857B580-2082-9241-B226-ABFDAFAA0B38}" dt="2025-06-04T13:43:54.940" v="1532" actId="478"/>
          <ac:spMkLst>
            <pc:docMk/>
            <pc:sldMk cId="25722986" sldId="406"/>
            <ac:spMk id="5" creationId="{3816A91B-9ABC-0E86-49DF-64DBA5E61D48}"/>
          </ac:spMkLst>
        </pc:spChg>
        <pc:spChg chg="del">
          <ac:chgData name="Michiel Trimpe" userId="b1eeb7ca-4016-4386-be98-441e05d42b99" providerId="ADAL" clId="{C857B580-2082-9241-B226-ABFDAFAA0B38}" dt="2025-06-04T13:43:53.627" v="1531" actId="478"/>
          <ac:spMkLst>
            <pc:docMk/>
            <pc:sldMk cId="25722986" sldId="406"/>
            <ac:spMk id="6" creationId="{7C18AFBC-3B37-DD93-6CCA-83E2F88A8B71}"/>
          </ac:spMkLst>
        </pc:spChg>
        <pc:spChg chg="del">
          <ac:chgData name="Michiel Trimpe" userId="b1eeb7ca-4016-4386-be98-441e05d42b99" providerId="ADAL" clId="{C857B580-2082-9241-B226-ABFDAFAA0B38}" dt="2025-06-04T13:43:52.499" v="1530" actId="478"/>
          <ac:spMkLst>
            <pc:docMk/>
            <pc:sldMk cId="25722986" sldId="406"/>
            <ac:spMk id="7" creationId="{21FEFA8B-3132-905F-481D-21E7A4FB7436}"/>
          </ac:spMkLst>
        </pc:spChg>
        <pc:spChg chg="mod">
          <ac:chgData name="Michiel Trimpe" userId="b1eeb7ca-4016-4386-be98-441e05d42b99" providerId="ADAL" clId="{C857B580-2082-9241-B226-ABFDAFAA0B38}" dt="2025-06-04T13:46:32.013" v="1740" actId="313"/>
          <ac:spMkLst>
            <pc:docMk/>
            <pc:sldMk cId="25722986" sldId="406"/>
            <ac:spMk id="8" creationId="{FA5D2C3C-1AB7-CF85-5E94-D78EA87C3F9C}"/>
          </ac:spMkLst>
        </pc:spChg>
        <pc:spChg chg="add del">
          <ac:chgData name="Michiel Trimpe" userId="b1eeb7ca-4016-4386-be98-441e05d42b99" providerId="ADAL" clId="{C857B580-2082-9241-B226-ABFDAFAA0B38}" dt="2025-06-05T07:53:01.849" v="6039" actId="22"/>
          <ac:spMkLst>
            <pc:docMk/>
            <pc:sldMk cId="25722986" sldId="406"/>
            <ac:spMk id="12" creationId="{B621A6D9-9E15-0380-AD99-53EB77DD8EF4}"/>
          </ac:spMkLst>
        </pc:spChg>
        <pc:spChg chg="add del mod">
          <ac:chgData name="Michiel Trimpe" userId="b1eeb7ca-4016-4386-be98-441e05d42b99" providerId="ADAL" clId="{C857B580-2082-9241-B226-ABFDAFAA0B38}" dt="2025-06-05T07:58:03.015" v="6099" actId="14100"/>
          <ac:spMkLst>
            <pc:docMk/>
            <pc:sldMk cId="25722986" sldId="406"/>
            <ac:spMk id="14" creationId="{D6A5FF7B-17F0-3B34-D29A-4F326B9275BF}"/>
          </ac:spMkLst>
        </pc:spChg>
        <pc:picChg chg="del">
          <ac:chgData name="Michiel Trimpe" userId="b1eeb7ca-4016-4386-be98-441e05d42b99" providerId="ADAL" clId="{C857B580-2082-9241-B226-ABFDAFAA0B38}" dt="2025-06-04T13:43:50.503" v="1529" actId="478"/>
          <ac:picMkLst>
            <pc:docMk/>
            <pc:sldMk cId="25722986" sldId="406"/>
            <ac:picMk id="3" creationId="{958AAE35-FC97-BB3C-EFEE-9053D7F7FDD0}"/>
          </ac:picMkLst>
        </pc:picChg>
        <pc:picChg chg="add del mod">
          <ac:chgData name="Michiel Trimpe" userId="b1eeb7ca-4016-4386-be98-441e05d42b99" providerId="ADAL" clId="{C857B580-2082-9241-B226-ABFDAFAA0B38}" dt="2025-06-04T14:02:19.317" v="2748" actId="478"/>
          <ac:picMkLst>
            <pc:docMk/>
            <pc:sldMk cId="25722986" sldId="406"/>
            <ac:picMk id="9" creationId="{FE91556C-2F06-E925-1F15-6864764654F2}"/>
          </ac:picMkLst>
        </pc:picChg>
        <pc:picChg chg="add del mod">
          <ac:chgData name="Michiel Trimpe" userId="b1eeb7ca-4016-4386-be98-441e05d42b99" providerId="ADAL" clId="{C857B580-2082-9241-B226-ABFDAFAA0B38}" dt="2025-06-05T07:57:27.247" v="6079" actId="478"/>
          <ac:picMkLst>
            <pc:docMk/>
            <pc:sldMk cId="25722986" sldId="406"/>
            <ac:picMk id="10" creationId="{C004C907-83C7-8BF0-1EDE-0620F5BA8A2C}"/>
          </ac:picMkLst>
        </pc:picChg>
        <pc:picChg chg="add mod">
          <ac:chgData name="Michiel Trimpe" userId="b1eeb7ca-4016-4386-be98-441e05d42b99" providerId="ADAL" clId="{C857B580-2082-9241-B226-ABFDAFAA0B38}" dt="2025-06-05T07:58:08.928" v="6102" actId="1076"/>
          <ac:picMkLst>
            <pc:docMk/>
            <pc:sldMk cId="25722986" sldId="406"/>
            <ac:picMk id="13" creationId="{633F4B74-ED9B-3224-F56F-801971E6F269}"/>
          </ac:picMkLst>
        </pc:picChg>
        <pc:picChg chg="add mod modCrop">
          <ac:chgData name="Michiel Trimpe" userId="b1eeb7ca-4016-4386-be98-441e05d42b99" providerId="ADAL" clId="{C857B580-2082-9241-B226-ABFDAFAA0B38}" dt="2025-06-05T07:55:32.431" v="6062" actId="732"/>
          <ac:picMkLst>
            <pc:docMk/>
            <pc:sldMk cId="25722986" sldId="406"/>
            <ac:picMk id="16" creationId="{F9714B89-878A-D8D1-5E10-46120736EDBA}"/>
          </ac:picMkLst>
        </pc:picChg>
        <pc:picChg chg="add mod">
          <ac:chgData name="Michiel Trimpe" userId="b1eeb7ca-4016-4386-be98-441e05d42b99" providerId="ADAL" clId="{C857B580-2082-9241-B226-ABFDAFAA0B38}" dt="2025-06-05T07:58:23.710" v="6110" actId="1076"/>
          <ac:picMkLst>
            <pc:docMk/>
            <pc:sldMk cId="25722986" sldId="406"/>
            <ac:picMk id="17" creationId="{5C8B048A-1055-D958-230D-4075DEE4B316}"/>
          </ac:picMkLst>
        </pc:picChg>
        <pc:picChg chg="add mod">
          <ac:chgData name="Michiel Trimpe" userId="b1eeb7ca-4016-4386-be98-441e05d42b99" providerId="ADAL" clId="{C857B580-2082-9241-B226-ABFDAFAA0B38}" dt="2025-06-05T07:58:19.706" v="6108" actId="1076"/>
          <ac:picMkLst>
            <pc:docMk/>
            <pc:sldMk cId="25722986" sldId="406"/>
            <ac:picMk id="19" creationId="{7BC8965D-03EE-77AB-A710-453486600A7D}"/>
          </ac:picMkLst>
        </pc:picChg>
        <pc:picChg chg="add mod modCrop">
          <ac:chgData name="Michiel Trimpe" userId="b1eeb7ca-4016-4386-be98-441e05d42b99" providerId="ADAL" clId="{C857B580-2082-9241-B226-ABFDAFAA0B38}" dt="2025-06-05T07:58:20.754" v="6109" actId="1076"/>
          <ac:picMkLst>
            <pc:docMk/>
            <pc:sldMk cId="25722986" sldId="406"/>
            <ac:picMk id="21" creationId="{40217ACB-F726-811C-F3BE-D7C1DD5C2A38}"/>
          </ac:picMkLst>
        </pc:picChg>
        <pc:picChg chg="add mod">
          <ac:chgData name="Michiel Trimpe" userId="b1eeb7ca-4016-4386-be98-441e05d42b99" providerId="ADAL" clId="{C857B580-2082-9241-B226-ABFDAFAA0B38}" dt="2025-06-05T07:58:29.134" v="6112" actId="1076"/>
          <ac:picMkLst>
            <pc:docMk/>
            <pc:sldMk cId="25722986" sldId="406"/>
            <ac:picMk id="23" creationId="{E58B328D-8B82-5E3A-37B0-C3BAEA622844}"/>
          </ac:picMkLst>
        </pc:picChg>
        <pc:picChg chg="add mod">
          <ac:chgData name="Michiel Trimpe" userId="b1eeb7ca-4016-4386-be98-441e05d42b99" providerId="ADAL" clId="{C857B580-2082-9241-B226-ABFDAFAA0B38}" dt="2025-06-05T07:58:18.356" v="6107" actId="1076"/>
          <ac:picMkLst>
            <pc:docMk/>
            <pc:sldMk cId="25722986" sldId="406"/>
            <ac:picMk id="25" creationId="{BFACA969-828C-0EC5-0951-E8B505298240}"/>
          </ac:picMkLst>
        </pc:picChg>
        <pc:picChg chg="add del mod">
          <ac:chgData name="Michiel Trimpe" userId="b1eeb7ca-4016-4386-be98-441e05d42b99" providerId="ADAL" clId="{C857B580-2082-9241-B226-ABFDAFAA0B38}" dt="2025-06-04T13:46:42.310" v="1741" actId="478"/>
          <ac:picMkLst>
            <pc:docMk/>
            <pc:sldMk cId="25722986" sldId="406"/>
            <ac:picMk id="8194" creationId="{38E74F09-2FDB-5111-2975-7F219DC3CA29}"/>
          </ac:picMkLst>
        </pc:picChg>
        <pc:picChg chg="add">
          <ac:chgData name="Michiel Trimpe" userId="b1eeb7ca-4016-4386-be98-441e05d42b99" providerId="ADAL" clId="{C857B580-2082-9241-B226-ABFDAFAA0B38}" dt="2025-06-05T07:53:29.201" v="6044"/>
          <ac:picMkLst>
            <pc:docMk/>
            <pc:sldMk cId="25722986" sldId="406"/>
            <ac:picMk id="8196" creationId="{5989BEC8-0A8C-749C-4947-C32C06504E16}"/>
          </ac:picMkLst>
        </pc:picChg>
        <pc:picChg chg="add del mod">
          <ac:chgData name="Michiel Trimpe" userId="b1eeb7ca-4016-4386-be98-441e05d42b99" providerId="ADAL" clId="{C857B580-2082-9241-B226-ABFDAFAA0B38}" dt="2025-06-05T07:58:24.906" v="6111" actId="1076"/>
          <ac:picMkLst>
            <pc:docMk/>
            <pc:sldMk cId="25722986" sldId="406"/>
            <ac:picMk id="8198" creationId="{01A199D3-2413-09B5-28BB-2B81CC9146A9}"/>
          </ac:picMkLst>
        </pc:picChg>
      </pc:sldChg>
      <pc:sldChg chg="delSp modSp add del mod">
        <pc:chgData name="Michiel Trimpe" userId="b1eeb7ca-4016-4386-be98-441e05d42b99" providerId="ADAL" clId="{C857B580-2082-9241-B226-ABFDAFAA0B38}" dt="2025-06-04T14:41:36.872" v="3883" actId="2696"/>
        <pc:sldMkLst>
          <pc:docMk/>
          <pc:sldMk cId="2637548381" sldId="407"/>
        </pc:sldMkLst>
        <pc:spChg chg="mod">
          <ac:chgData name="Michiel Trimpe" userId="b1eeb7ca-4016-4386-be98-441e05d42b99" providerId="ADAL" clId="{C857B580-2082-9241-B226-ABFDAFAA0B38}" dt="2025-06-04T14:03:01.597" v="2777" actId="20577"/>
          <ac:spMkLst>
            <pc:docMk/>
            <pc:sldMk cId="2637548381" sldId="407"/>
            <ac:spMk id="2" creationId="{C75F72B5-7A9E-6D63-8B2D-898CDDCEF11B}"/>
          </ac:spMkLst>
        </pc:spChg>
        <pc:spChg chg="mod">
          <ac:chgData name="Michiel Trimpe" userId="b1eeb7ca-4016-4386-be98-441e05d42b99" providerId="ADAL" clId="{C857B580-2082-9241-B226-ABFDAFAA0B38}" dt="2025-06-04T13:48:52.839" v="1889" actId="20577"/>
          <ac:spMkLst>
            <pc:docMk/>
            <pc:sldMk cId="2637548381" sldId="407"/>
            <ac:spMk id="8" creationId="{866A8D1F-BFA6-0E0D-2791-2FCA9774BFF8}"/>
          </ac:spMkLst>
        </pc:spChg>
        <pc:picChg chg="del">
          <ac:chgData name="Michiel Trimpe" userId="b1eeb7ca-4016-4386-be98-441e05d42b99" providerId="ADAL" clId="{C857B580-2082-9241-B226-ABFDAFAA0B38}" dt="2025-06-04T14:02:16.789" v="2747" actId="478"/>
          <ac:picMkLst>
            <pc:docMk/>
            <pc:sldMk cId="2637548381" sldId="407"/>
            <ac:picMk id="9" creationId="{8771BC0A-6E68-3623-D2A0-B39FCC5EB61E}"/>
          </ac:picMkLst>
        </pc:picChg>
      </pc:sldChg>
      <pc:sldChg chg="addSp delSp modSp add mod ord">
        <pc:chgData name="Michiel Trimpe" userId="b1eeb7ca-4016-4386-be98-441e05d42b99" providerId="ADAL" clId="{C857B580-2082-9241-B226-ABFDAFAA0B38}" dt="2025-06-05T07:45:14.600" v="6015" actId="20577"/>
        <pc:sldMkLst>
          <pc:docMk/>
          <pc:sldMk cId="1398613390" sldId="408"/>
        </pc:sldMkLst>
        <pc:spChg chg="mod">
          <ac:chgData name="Michiel Trimpe" userId="b1eeb7ca-4016-4386-be98-441e05d42b99" providerId="ADAL" clId="{C857B580-2082-9241-B226-ABFDAFAA0B38}" dt="2025-06-04T13:49:08.645" v="1915" actId="20577"/>
          <ac:spMkLst>
            <pc:docMk/>
            <pc:sldMk cId="1398613390" sldId="408"/>
            <ac:spMk id="2" creationId="{DC6CA1E6-5037-9586-E85E-3302B95C3B32}"/>
          </ac:spMkLst>
        </pc:spChg>
        <pc:spChg chg="mod">
          <ac:chgData name="Michiel Trimpe" userId="b1eeb7ca-4016-4386-be98-441e05d42b99" providerId="ADAL" clId="{C857B580-2082-9241-B226-ABFDAFAA0B38}" dt="2025-06-05T07:45:14.600" v="6015" actId="20577"/>
          <ac:spMkLst>
            <pc:docMk/>
            <pc:sldMk cId="1398613390" sldId="408"/>
            <ac:spMk id="8" creationId="{FACB7D18-1572-6E63-DED2-0CA40211CEF0}"/>
          </ac:spMkLst>
        </pc:spChg>
        <pc:picChg chg="del">
          <ac:chgData name="Michiel Trimpe" userId="b1eeb7ca-4016-4386-be98-441e05d42b99" providerId="ADAL" clId="{C857B580-2082-9241-B226-ABFDAFAA0B38}" dt="2025-06-04T14:02:26.250" v="2751" actId="478"/>
          <ac:picMkLst>
            <pc:docMk/>
            <pc:sldMk cId="1398613390" sldId="408"/>
            <ac:picMk id="9" creationId="{A49DD909-53C8-CFA7-C25E-83D9AF20FA22}"/>
          </ac:picMkLst>
        </pc:picChg>
        <pc:picChg chg="add del mod">
          <ac:chgData name="Michiel Trimpe" userId="b1eeb7ca-4016-4386-be98-441e05d42b99" providerId="ADAL" clId="{C857B580-2082-9241-B226-ABFDAFAA0B38}" dt="2025-06-05T06:28:09.438" v="5217" actId="21"/>
          <ac:picMkLst>
            <pc:docMk/>
            <pc:sldMk cId="1398613390" sldId="408"/>
            <ac:picMk id="12290" creationId="{C34FF8F9-632F-44F2-9D5A-29901B643EB8}"/>
          </ac:picMkLst>
        </pc:picChg>
        <pc:picChg chg="add mod">
          <ac:chgData name="Michiel Trimpe" userId="b1eeb7ca-4016-4386-be98-441e05d42b99" providerId="ADAL" clId="{C857B580-2082-9241-B226-ABFDAFAA0B38}" dt="2025-06-05T07:10:37.828" v="5487" actId="1076"/>
          <ac:picMkLst>
            <pc:docMk/>
            <pc:sldMk cId="1398613390" sldId="408"/>
            <ac:picMk id="12292" creationId="{F3229CBE-1BAA-50DF-8716-AA50431DC276}"/>
          </ac:picMkLst>
        </pc:picChg>
      </pc:sldChg>
      <pc:sldChg chg="addSp delSp modSp add mod">
        <pc:chgData name="Michiel Trimpe" userId="b1eeb7ca-4016-4386-be98-441e05d42b99" providerId="ADAL" clId="{C857B580-2082-9241-B226-ABFDAFAA0B38}" dt="2025-06-05T06:24:00.994" v="5214" actId="14100"/>
        <pc:sldMkLst>
          <pc:docMk/>
          <pc:sldMk cId="2213942718" sldId="409"/>
        </pc:sldMkLst>
        <pc:spChg chg="mod">
          <ac:chgData name="Michiel Trimpe" userId="b1eeb7ca-4016-4386-be98-441e05d42b99" providerId="ADAL" clId="{C857B580-2082-9241-B226-ABFDAFAA0B38}" dt="2025-06-04T14:41:40.510" v="3891" actId="20577"/>
          <ac:spMkLst>
            <pc:docMk/>
            <pc:sldMk cId="2213942718" sldId="409"/>
            <ac:spMk id="2" creationId="{7354F4D7-2D38-CD98-1E52-7D9D215F3535}"/>
          </ac:spMkLst>
        </pc:spChg>
        <pc:spChg chg="mod">
          <ac:chgData name="Michiel Trimpe" userId="b1eeb7ca-4016-4386-be98-441e05d42b99" providerId="ADAL" clId="{C857B580-2082-9241-B226-ABFDAFAA0B38}" dt="2025-06-05T06:24:00.994" v="5214" actId="14100"/>
          <ac:spMkLst>
            <pc:docMk/>
            <pc:sldMk cId="2213942718" sldId="409"/>
            <ac:spMk id="8" creationId="{2BF78F78-8AA5-4F94-8D50-677AAEAD69BE}"/>
          </ac:spMkLst>
        </pc:spChg>
        <pc:picChg chg="add mod">
          <ac:chgData name="Michiel Trimpe" userId="b1eeb7ca-4016-4386-be98-441e05d42b99" providerId="ADAL" clId="{C857B580-2082-9241-B226-ABFDAFAA0B38}" dt="2025-06-05T06:23:53.107" v="5212" actId="1076"/>
          <ac:picMkLst>
            <pc:docMk/>
            <pc:sldMk cId="2213942718" sldId="409"/>
            <ac:picMk id="3" creationId="{84198D22-0FA1-F05A-6F17-45FB191DBEDC}"/>
          </ac:picMkLst>
        </pc:picChg>
        <pc:picChg chg="del">
          <ac:chgData name="Michiel Trimpe" userId="b1eeb7ca-4016-4386-be98-441e05d42b99" providerId="ADAL" clId="{C857B580-2082-9241-B226-ABFDAFAA0B38}" dt="2025-06-04T14:02:21.623" v="2749" actId="478"/>
          <ac:picMkLst>
            <pc:docMk/>
            <pc:sldMk cId="2213942718" sldId="409"/>
            <ac:picMk id="9" creationId="{A1C08A78-8BE5-C6F2-F3B4-8558EDE99A3D}"/>
          </ac:picMkLst>
        </pc:picChg>
      </pc:sldChg>
      <pc:sldChg chg="addSp delSp modSp add mod ord">
        <pc:chgData name="Michiel Trimpe" userId="b1eeb7ca-4016-4386-be98-441e05d42b99" providerId="ADAL" clId="{C857B580-2082-9241-B226-ABFDAFAA0B38}" dt="2025-06-04T14:56:10.867" v="4862" actId="20578"/>
        <pc:sldMkLst>
          <pc:docMk/>
          <pc:sldMk cId="181860195" sldId="410"/>
        </pc:sldMkLst>
        <pc:spChg chg="mod">
          <ac:chgData name="Michiel Trimpe" userId="b1eeb7ca-4016-4386-be98-441e05d42b99" providerId="ADAL" clId="{C857B580-2082-9241-B226-ABFDAFAA0B38}" dt="2025-06-04T14:55:49.702" v="4861" actId="20577"/>
          <ac:spMkLst>
            <pc:docMk/>
            <pc:sldMk cId="181860195" sldId="410"/>
            <ac:spMk id="8" creationId="{81AEDE7D-E630-26F5-A084-105EFB09D7CE}"/>
          </ac:spMkLst>
        </pc:spChg>
        <pc:picChg chg="add mod">
          <ac:chgData name="Michiel Trimpe" userId="b1eeb7ca-4016-4386-be98-441e05d42b99" providerId="ADAL" clId="{C857B580-2082-9241-B226-ABFDAFAA0B38}" dt="2025-06-04T14:52:00.443" v="4464" actId="1076"/>
          <ac:picMkLst>
            <pc:docMk/>
            <pc:sldMk cId="181860195" sldId="410"/>
            <ac:picMk id="3" creationId="{7399C19D-72AA-AA4D-4C7C-7D35AF389DEE}"/>
          </ac:picMkLst>
        </pc:picChg>
        <pc:picChg chg="del">
          <ac:chgData name="Michiel Trimpe" userId="b1eeb7ca-4016-4386-be98-441e05d42b99" providerId="ADAL" clId="{C857B580-2082-9241-B226-ABFDAFAA0B38}" dt="2025-06-04T14:02:24.039" v="2750" actId="478"/>
          <ac:picMkLst>
            <pc:docMk/>
            <pc:sldMk cId="181860195" sldId="410"/>
            <ac:picMk id="9" creationId="{52FF2022-C076-757D-6E31-D8ABABA4C72E}"/>
          </ac:picMkLst>
        </pc:picChg>
      </pc:sldChg>
      <pc:sldChg chg="addSp modSp add mod ord">
        <pc:chgData name="Michiel Trimpe" userId="b1eeb7ca-4016-4386-be98-441e05d42b99" providerId="ADAL" clId="{C857B580-2082-9241-B226-ABFDAFAA0B38}" dt="2025-06-05T06:28:33.683" v="5221" actId="1076"/>
        <pc:sldMkLst>
          <pc:docMk/>
          <pc:sldMk cId="550068031" sldId="411"/>
        </pc:sldMkLst>
        <pc:spChg chg="mod">
          <ac:chgData name="Michiel Trimpe" userId="b1eeb7ca-4016-4386-be98-441e05d42b99" providerId="ADAL" clId="{C857B580-2082-9241-B226-ABFDAFAA0B38}" dt="2025-06-04T14:57:41.188" v="5147" actId="20577"/>
          <ac:spMkLst>
            <pc:docMk/>
            <pc:sldMk cId="550068031" sldId="411"/>
            <ac:spMk id="8" creationId="{3D26EEF7-C6CE-E2F5-B0DB-2997C960C678}"/>
          </ac:spMkLst>
        </pc:spChg>
        <pc:picChg chg="add mod">
          <ac:chgData name="Michiel Trimpe" userId="b1eeb7ca-4016-4386-be98-441e05d42b99" providerId="ADAL" clId="{C857B580-2082-9241-B226-ABFDAFAA0B38}" dt="2025-06-05T06:28:33.683" v="5221" actId="1076"/>
          <ac:picMkLst>
            <pc:docMk/>
            <pc:sldMk cId="550068031" sldId="411"/>
            <ac:picMk id="3" creationId="{62A60F7B-7F39-395A-4A50-BCA592725292}"/>
          </ac:picMkLst>
        </pc:picChg>
      </pc:sldChg>
      <pc:sldChg chg="addSp delSp modSp add mod">
        <pc:chgData name="Michiel Trimpe" userId="b1eeb7ca-4016-4386-be98-441e05d42b99" providerId="ADAL" clId="{C857B580-2082-9241-B226-ABFDAFAA0B38}" dt="2025-06-05T07:03:54.531" v="5261" actId="1076"/>
        <pc:sldMkLst>
          <pc:docMk/>
          <pc:sldMk cId="2182078664" sldId="412"/>
        </pc:sldMkLst>
        <pc:spChg chg="mod">
          <ac:chgData name="Michiel Trimpe" userId="b1eeb7ca-4016-4386-be98-441e05d42b99" providerId="ADAL" clId="{C857B580-2082-9241-B226-ABFDAFAA0B38}" dt="2025-06-04T14:27:02.484" v="3339" actId="20577"/>
          <ac:spMkLst>
            <pc:docMk/>
            <pc:sldMk cId="2182078664" sldId="412"/>
            <ac:spMk id="8" creationId="{41E28581-04A8-58CA-6606-FABFF1C4D193}"/>
          </ac:spMkLst>
        </pc:spChg>
        <pc:picChg chg="add del mod">
          <ac:chgData name="Michiel Trimpe" userId="b1eeb7ca-4016-4386-be98-441e05d42b99" providerId="ADAL" clId="{C857B580-2082-9241-B226-ABFDAFAA0B38}" dt="2025-06-05T06:59:40.656" v="5250" actId="478"/>
          <ac:picMkLst>
            <pc:docMk/>
            <pc:sldMk cId="2182078664" sldId="412"/>
            <ac:picMk id="4" creationId="{9BA6BB7F-B98B-F92D-617B-F7DB4B45D1DC}"/>
          </ac:picMkLst>
        </pc:picChg>
        <pc:picChg chg="add del mod">
          <ac:chgData name="Michiel Trimpe" userId="b1eeb7ca-4016-4386-be98-441e05d42b99" providerId="ADAL" clId="{C857B580-2082-9241-B226-ABFDAFAA0B38}" dt="2025-06-05T07:03:48.209" v="5257" actId="478"/>
          <ac:picMkLst>
            <pc:docMk/>
            <pc:sldMk cId="2182078664" sldId="412"/>
            <ac:picMk id="6" creationId="{7DE09E94-33EA-EC20-19F7-479412266C6C}"/>
          </ac:picMkLst>
        </pc:picChg>
        <pc:picChg chg="add mod">
          <ac:chgData name="Michiel Trimpe" userId="b1eeb7ca-4016-4386-be98-441e05d42b99" providerId="ADAL" clId="{C857B580-2082-9241-B226-ABFDAFAA0B38}" dt="2025-06-05T07:03:54.531" v="5261" actId="1076"/>
          <ac:picMkLst>
            <pc:docMk/>
            <pc:sldMk cId="2182078664" sldId="412"/>
            <ac:picMk id="9" creationId="{44EA8597-70F8-4F87-BC34-823375C34621}"/>
          </ac:picMkLst>
        </pc:picChg>
        <pc:picChg chg="add del mod">
          <ac:chgData name="Michiel Trimpe" userId="b1eeb7ca-4016-4386-be98-441e05d42b99" providerId="ADAL" clId="{C857B580-2082-9241-B226-ABFDAFAA0B38}" dt="2025-06-05T06:45:45.045" v="5244" actId="21"/>
          <ac:picMkLst>
            <pc:docMk/>
            <pc:sldMk cId="2182078664" sldId="412"/>
            <ac:picMk id="14338" creationId="{D7ED621C-9091-9371-0EDA-D720F66B2B5E}"/>
          </ac:picMkLst>
        </pc:picChg>
      </pc:sldChg>
      <pc:sldChg chg="addSp delSp modSp add mod ord">
        <pc:chgData name="Michiel Trimpe" userId="b1eeb7ca-4016-4386-be98-441e05d42b99" providerId="ADAL" clId="{C857B580-2082-9241-B226-ABFDAFAA0B38}" dt="2025-06-05T08:56:25.039" v="6233" actId="20577"/>
        <pc:sldMkLst>
          <pc:docMk/>
          <pc:sldMk cId="4164234555" sldId="413"/>
        </pc:sldMkLst>
        <pc:spChg chg="add mod">
          <ac:chgData name="Michiel Trimpe" userId="b1eeb7ca-4016-4386-be98-441e05d42b99" providerId="ADAL" clId="{C857B580-2082-9241-B226-ABFDAFAA0B38}" dt="2025-06-05T07:39:02.767" v="5497" actId="14100"/>
          <ac:spMkLst>
            <pc:docMk/>
            <pc:sldMk cId="4164234555" sldId="413"/>
            <ac:spMk id="3" creationId="{424B1816-75DB-3247-161F-AB8101C27192}"/>
          </ac:spMkLst>
        </pc:spChg>
        <pc:spChg chg="add del">
          <ac:chgData name="Michiel Trimpe" userId="b1eeb7ca-4016-4386-be98-441e05d42b99" providerId="ADAL" clId="{C857B580-2082-9241-B226-ABFDAFAA0B38}" dt="2025-06-05T07:39:11.075" v="5499" actId="22"/>
          <ac:spMkLst>
            <pc:docMk/>
            <pc:sldMk cId="4164234555" sldId="413"/>
            <ac:spMk id="5" creationId="{0EBCE8B3-181A-5D39-CC01-6F9096A50F20}"/>
          </ac:spMkLst>
        </pc:spChg>
        <pc:spChg chg="mod">
          <ac:chgData name="Michiel Trimpe" userId="b1eeb7ca-4016-4386-be98-441e05d42b99" providerId="ADAL" clId="{C857B580-2082-9241-B226-ABFDAFAA0B38}" dt="2025-06-05T08:56:25.039" v="6233" actId="20577"/>
          <ac:spMkLst>
            <pc:docMk/>
            <pc:sldMk cId="4164234555" sldId="413"/>
            <ac:spMk id="8" creationId="{C6FF7F6F-6C77-0FAA-E1B5-13B480C6C942}"/>
          </ac:spMkLst>
        </pc:spChg>
        <pc:picChg chg="add mod">
          <ac:chgData name="Michiel Trimpe" userId="b1eeb7ca-4016-4386-be98-441e05d42b99" providerId="ADAL" clId="{C857B580-2082-9241-B226-ABFDAFAA0B38}" dt="2025-06-05T07:39:26.828" v="5501" actId="1076"/>
          <ac:picMkLst>
            <pc:docMk/>
            <pc:sldMk cId="4164234555" sldId="413"/>
            <ac:picMk id="7" creationId="{2D34DCAE-1904-5D3E-97EE-3BBC874C56D1}"/>
          </ac:picMkLst>
        </pc:picChg>
        <pc:picChg chg="add">
          <ac:chgData name="Michiel Trimpe" userId="b1eeb7ca-4016-4386-be98-441e05d42b99" providerId="ADAL" clId="{C857B580-2082-9241-B226-ABFDAFAA0B38}" dt="2025-06-05T07:11:25.340" v="5488"/>
          <ac:picMkLst>
            <pc:docMk/>
            <pc:sldMk cId="4164234555" sldId="413"/>
            <ac:picMk id="15362" creationId="{77A5F15F-46FE-285F-88A8-E528FEDE62BF}"/>
          </ac:picMkLst>
        </pc:picChg>
        <pc:picChg chg="add del mod">
          <ac:chgData name="Michiel Trimpe" userId="b1eeb7ca-4016-4386-be98-441e05d42b99" providerId="ADAL" clId="{C857B580-2082-9241-B226-ABFDAFAA0B38}" dt="2025-06-05T07:38:34.253" v="5492" actId="478"/>
          <ac:picMkLst>
            <pc:docMk/>
            <pc:sldMk cId="4164234555" sldId="413"/>
            <ac:picMk id="15364" creationId="{31A3CA76-20FF-800B-EF26-81B0BEFE6D69}"/>
          </ac:picMkLst>
        </pc:picChg>
        <pc:picChg chg="add mod">
          <ac:chgData name="Michiel Trimpe" userId="b1eeb7ca-4016-4386-be98-441e05d42b99" providerId="ADAL" clId="{C857B580-2082-9241-B226-ABFDAFAA0B38}" dt="2025-06-05T07:39:02.767" v="5497" actId="14100"/>
          <ac:picMkLst>
            <pc:docMk/>
            <pc:sldMk cId="4164234555" sldId="413"/>
            <ac:picMk id="15366" creationId="{334BF8F4-C7EA-3E24-98CC-5104692FC4F5}"/>
          </ac:picMkLst>
        </pc:picChg>
      </pc:sldChg>
      <pc:sldChg chg="modSp add mod">
        <pc:chgData name="Michiel Trimpe" userId="b1eeb7ca-4016-4386-be98-441e05d42b99" providerId="ADAL" clId="{C857B580-2082-9241-B226-ABFDAFAA0B38}" dt="2025-06-04T14:45:40.368" v="4248" actId="20577"/>
        <pc:sldMkLst>
          <pc:docMk/>
          <pc:sldMk cId="850524066" sldId="414"/>
        </pc:sldMkLst>
        <pc:spChg chg="mod">
          <ac:chgData name="Michiel Trimpe" userId="b1eeb7ca-4016-4386-be98-441e05d42b99" providerId="ADAL" clId="{C857B580-2082-9241-B226-ABFDAFAA0B38}" dt="2025-06-04T14:45:40.368" v="4248" actId="20577"/>
          <ac:spMkLst>
            <pc:docMk/>
            <pc:sldMk cId="850524066" sldId="414"/>
            <ac:spMk id="2" creationId="{DBDD46DD-1EB7-2888-F964-D08BD33C679B}"/>
          </ac:spMkLst>
        </pc:spChg>
        <pc:spChg chg="mod">
          <ac:chgData name="Michiel Trimpe" userId="b1eeb7ca-4016-4386-be98-441e05d42b99" providerId="ADAL" clId="{C857B580-2082-9241-B226-ABFDAFAA0B38}" dt="2025-06-04T14:44:52.220" v="4142" actId="20577"/>
          <ac:spMkLst>
            <pc:docMk/>
            <pc:sldMk cId="850524066" sldId="414"/>
            <ac:spMk id="8" creationId="{9B8C217A-4D5C-DB39-9DE0-3D6FBCCCE0CE}"/>
          </ac:spMkLst>
        </pc:spChg>
      </pc:sldChg>
      <pc:sldChg chg="addSp delSp modSp add mod">
        <pc:chgData name="Michiel Trimpe" userId="b1eeb7ca-4016-4386-be98-441e05d42b99" providerId="ADAL" clId="{C857B580-2082-9241-B226-ABFDAFAA0B38}" dt="2025-06-05T07:52:22.328" v="6037" actId="14100"/>
        <pc:sldMkLst>
          <pc:docMk/>
          <pc:sldMk cId="2100239305" sldId="415"/>
        </pc:sldMkLst>
        <pc:spChg chg="mod">
          <ac:chgData name="Michiel Trimpe" userId="b1eeb7ca-4016-4386-be98-441e05d42b99" providerId="ADAL" clId="{C857B580-2082-9241-B226-ABFDAFAA0B38}" dt="2025-06-04T14:45:46.032" v="4263" actId="20577"/>
          <ac:spMkLst>
            <pc:docMk/>
            <pc:sldMk cId="2100239305" sldId="415"/>
            <ac:spMk id="2" creationId="{F17F804A-9F71-ACE8-6691-C1452F2D9B72}"/>
          </ac:spMkLst>
        </pc:spChg>
        <pc:spChg chg="mod">
          <ac:chgData name="Michiel Trimpe" userId="b1eeb7ca-4016-4386-be98-441e05d42b99" providerId="ADAL" clId="{C857B580-2082-9241-B226-ABFDAFAA0B38}" dt="2025-06-05T07:09:06.067" v="5481" actId="20577"/>
          <ac:spMkLst>
            <pc:docMk/>
            <pc:sldMk cId="2100239305" sldId="415"/>
            <ac:spMk id="8" creationId="{997980A5-B218-9419-E4F6-AAF9A74ACFE7}"/>
          </ac:spMkLst>
        </pc:spChg>
        <pc:picChg chg="add del mod">
          <ac:chgData name="Michiel Trimpe" userId="b1eeb7ca-4016-4386-be98-441e05d42b99" providerId="ADAL" clId="{C857B580-2082-9241-B226-ABFDAFAA0B38}" dt="2025-06-05T07:51:26.638" v="6030" actId="478"/>
          <ac:picMkLst>
            <pc:docMk/>
            <pc:sldMk cId="2100239305" sldId="415"/>
            <ac:picMk id="4" creationId="{CDE297E6-BBB5-22BB-4CC9-C99F492F1EC8}"/>
          </ac:picMkLst>
        </pc:picChg>
        <pc:picChg chg="add del mod">
          <ac:chgData name="Michiel Trimpe" userId="b1eeb7ca-4016-4386-be98-441e05d42b99" providerId="ADAL" clId="{C857B580-2082-9241-B226-ABFDAFAA0B38}" dt="2025-06-05T07:51:08.113" v="6026" actId="478"/>
          <ac:picMkLst>
            <pc:docMk/>
            <pc:sldMk cId="2100239305" sldId="415"/>
            <ac:picMk id="6" creationId="{C4920378-D21A-5357-225E-1B908DDEFEF1}"/>
          </ac:picMkLst>
        </pc:picChg>
        <pc:picChg chg="add del mod">
          <ac:chgData name="Michiel Trimpe" userId="b1eeb7ca-4016-4386-be98-441e05d42b99" providerId="ADAL" clId="{C857B580-2082-9241-B226-ABFDAFAA0B38}" dt="2025-06-05T07:52:14.194" v="6034" actId="478"/>
          <ac:picMkLst>
            <pc:docMk/>
            <pc:sldMk cId="2100239305" sldId="415"/>
            <ac:picMk id="9" creationId="{AEF14ECF-15C0-F11E-885E-8C8C4D1E3795}"/>
          </ac:picMkLst>
        </pc:picChg>
        <pc:picChg chg="add mod">
          <ac:chgData name="Michiel Trimpe" userId="b1eeb7ca-4016-4386-be98-441e05d42b99" providerId="ADAL" clId="{C857B580-2082-9241-B226-ABFDAFAA0B38}" dt="2025-06-05T07:52:22.328" v="6037" actId="14100"/>
          <ac:picMkLst>
            <pc:docMk/>
            <pc:sldMk cId="2100239305" sldId="415"/>
            <ac:picMk id="11" creationId="{B23EABAB-AE28-647C-9357-AE5853AA9AA4}"/>
          </ac:picMkLst>
        </pc:picChg>
      </pc:sldChg>
      <pc:sldChg chg="modSp add del mod modShow">
        <pc:chgData name="Michiel Trimpe" userId="b1eeb7ca-4016-4386-be98-441e05d42b99" providerId="ADAL" clId="{C857B580-2082-9241-B226-ABFDAFAA0B38}" dt="2025-06-05T08:59:18.088" v="6237" actId="2696"/>
        <pc:sldMkLst>
          <pc:docMk/>
          <pc:sldMk cId="660629294" sldId="416"/>
        </pc:sldMkLst>
        <pc:spChg chg="mod">
          <ac:chgData name="Michiel Trimpe" userId="b1eeb7ca-4016-4386-be98-441e05d42b99" providerId="ADAL" clId="{C857B580-2082-9241-B226-ABFDAFAA0B38}" dt="2025-06-04T14:48:24.802" v="4400" actId="20577"/>
          <ac:spMkLst>
            <pc:docMk/>
            <pc:sldMk cId="660629294" sldId="416"/>
            <ac:spMk id="8" creationId="{A837FF55-9AA7-1DCD-6B21-2A4BA85792A0}"/>
          </ac:spMkLst>
        </pc:spChg>
      </pc:sldChg>
      <pc:sldChg chg="add">
        <pc:chgData name="Michiel Trimpe" userId="b1eeb7ca-4016-4386-be98-441e05d42b99" providerId="ADAL" clId="{C857B580-2082-9241-B226-ABFDAFAA0B38}" dt="2025-06-04T14:53:01.937" v="4465" actId="2890"/>
        <pc:sldMkLst>
          <pc:docMk/>
          <pc:sldMk cId="1958741074" sldId="417"/>
        </pc:sldMkLst>
      </pc:sldChg>
    </pc:docChg>
  </pc:docChgLst>
  <pc:docChgLst>
    <pc:chgData name="Marc de Boer" userId="S::marc.deboer@vng.nl::325e2e76-2c26-4066-b6ce-a2b246b05eb0" providerId="AD" clId="Web-{E408447E-23CF-3CD7-D9AD-3333D18055A3}"/>
    <pc:docChg chg="modSld">
      <pc:chgData name="Marc de Boer" userId="S::marc.deboer@vng.nl::325e2e76-2c26-4066-b6ce-a2b246b05eb0" providerId="AD" clId="Web-{E408447E-23CF-3CD7-D9AD-3333D18055A3}" dt="2025-06-05T06:52:00.454" v="5" actId="20577"/>
      <pc:docMkLst>
        <pc:docMk/>
      </pc:docMkLst>
      <pc:sldChg chg="modSp">
        <pc:chgData name="Marc de Boer" userId="S::marc.deboer@vng.nl::325e2e76-2c26-4066-b6ce-a2b246b05eb0" providerId="AD" clId="Web-{E408447E-23CF-3CD7-D9AD-3333D18055A3}" dt="2025-06-05T06:50:09.934" v="1" actId="20577"/>
        <pc:sldMkLst>
          <pc:docMk/>
          <pc:sldMk cId="1830438158" sldId="355"/>
        </pc:sldMkLst>
        <pc:spChg chg="mod">
          <ac:chgData name="Marc de Boer" userId="S::marc.deboer@vng.nl::325e2e76-2c26-4066-b6ce-a2b246b05eb0" providerId="AD" clId="Web-{E408447E-23CF-3CD7-D9AD-3333D18055A3}" dt="2025-06-05T06:50:09.934" v="1" actId="20577"/>
          <ac:spMkLst>
            <pc:docMk/>
            <pc:sldMk cId="1830438158" sldId="355"/>
            <ac:spMk id="12" creationId="{14C7E680-4F21-0ABD-A462-DE44927BBBD3}"/>
          </ac:spMkLst>
        </pc:spChg>
      </pc:sldChg>
      <pc:sldChg chg="modSp">
        <pc:chgData name="Marc de Boer" userId="S::marc.deboer@vng.nl::325e2e76-2c26-4066-b6ce-a2b246b05eb0" providerId="AD" clId="Web-{E408447E-23CF-3CD7-D9AD-3333D18055A3}" dt="2025-06-05T06:50:55.045" v="3" actId="20577"/>
        <pc:sldMkLst>
          <pc:docMk/>
          <pc:sldMk cId="1253879325" sldId="382"/>
        </pc:sldMkLst>
        <pc:spChg chg="mod">
          <ac:chgData name="Marc de Boer" userId="S::marc.deboer@vng.nl::325e2e76-2c26-4066-b6ce-a2b246b05eb0" providerId="AD" clId="Web-{E408447E-23CF-3CD7-D9AD-3333D18055A3}" dt="2025-06-05T06:50:55.045" v="3" actId="20577"/>
          <ac:spMkLst>
            <pc:docMk/>
            <pc:sldMk cId="1253879325" sldId="382"/>
            <ac:spMk id="12" creationId="{664E7C26-C248-1D81-EF20-2036AE26F2E1}"/>
          </ac:spMkLst>
        </pc:spChg>
      </pc:sldChg>
      <pc:sldChg chg="modSp">
        <pc:chgData name="Marc de Boer" userId="S::marc.deboer@vng.nl::325e2e76-2c26-4066-b6ce-a2b246b05eb0" providerId="AD" clId="Web-{E408447E-23CF-3CD7-D9AD-3333D18055A3}" dt="2025-06-05T06:52:00.454" v="5" actId="20577"/>
        <pc:sldMkLst>
          <pc:docMk/>
          <pc:sldMk cId="25722986" sldId="406"/>
        </pc:sldMkLst>
        <pc:spChg chg="mod">
          <ac:chgData name="Marc de Boer" userId="S::marc.deboer@vng.nl::325e2e76-2c26-4066-b6ce-a2b246b05eb0" providerId="AD" clId="Web-{E408447E-23CF-3CD7-D9AD-3333D18055A3}" dt="2025-06-05T06:52:00.454" v="5" actId="20577"/>
          <ac:spMkLst>
            <pc:docMk/>
            <pc:sldMk cId="25722986" sldId="406"/>
            <ac:spMk id="8" creationId="{FA5D2C3C-1AB7-CF85-5E94-D78EA87C3F9C}"/>
          </ac:spMkLst>
        </pc:spChg>
      </pc:sldChg>
    </pc:docChg>
  </pc:docChgLst>
  <pc:docChgLst>
    <pc:chgData name="Michiel Trimpe" userId="b1eeb7ca-4016-4386-be98-441e05d42b99" providerId="ADAL" clId="{245444D2-F067-0441-BC67-7A1A0E712758}"/>
    <pc:docChg chg="custSel modSld">
      <pc:chgData name="Michiel Trimpe" userId="b1eeb7ca-4016-4386-be98-441e05d42b99" providerId="ADAL" clId="{245444D2-F067-0441-BC67-7A1A0E712758}" dt="2025-06-03T10:03:47.151" v="662" actId="121"/>
      <pc:docMkLst>
        <pc:docMk/>
      </pc:docMkLst>
      <pc:sldChg chg="addSp delSp modSp mod">
        <pc:chgData name="Michiel Trimpe" userId="b1eeb7ca-4016-4386-be98-441e05d42b99" providerId="ADAL" clId="{245444D2-F067-0441-BC67-7A1A0E712758}" dt="2025-06-03T10:03:47.151" v="662" actId="121"/>
        <pc:sldMkLst>
          <pc:docMk/>
          <pc:sldMk cId="3264443272" sldId="348"/>
        </pc:sldMkLst>
        <pc:spChg chg="add mod">
          <ac:chgData name="Michiel Trimpe" userId="b1eeb7ca-4016-4386-be98-441e05d42b99" providerId="ADAL" clId="{245444D2-F067-0441-BC67-7A1A0E712758}" dt="2025-06-03T10:03:11.815" v="657" actId="20577"/>
          <ac:spMkLst>
            <pc:docMk/>
            <pc:sldMk cId="3264443272" sldId="348"/>
            <ac:spMk id="3" creationId="{0C6E28D3-CF09-F34E-B329-616ECF41AD07}"/>
          </ac:spMkLst>
        </pc:spChg>
        <pc:spChg chg="add mod">
          <ac:chgData name="Michiel Trimpe" userId="b1eeb7ca-4016-4386-be98-441e05d42b99" providerId="ADAL" clId="{245444D2-F067-0441-BC67-7A1A0E712758}" dt="2025-06-03T10:03:47.151" v="662" actId="121"/>
          <ac:spMkLst>
            <pc:docMk/>
            <pc:sldMk cId="3264443272" sldId="348"/>
            <ac:spMk id="5" creationId="{19661831-3A7E-0F03-D5F1-C86E438F429D}"/>
          </ac:spMkLst>
        </pc:spChg>
        <pc:picChg chg="add mod">
          <ac:chgData name="Michiel Trimpe" userId="b1eeb7ca-4016-4386-be98-441e05d42b99" providerId="ADAL" clId="{245444D2-F067-0441-BC67-7A1A0E712758}" dt="2025-06-03T10:03:22.183" v="658" actId="1076"/>
          <ac:picMkLst>
            <pc:docMk/>
            <pc:sldMk cId="3264443272" sldId="348"/>
            <ac:picMk id="1026" creationId="{8A91DFF5-4CCB-2311-1EBA-95367E41045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28949EA-EE02-887A-8C6B-3473EC4869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7D8B179-C56C-A78D-6435-1A4407057A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0DC13-A57A-5A4A-ABAE-37CFB22F1FF1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E9FD811-F744-7526-66F8-D7723BBB38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E8F686C-4517-B671-6754-A403DE191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F4495-DA97-364F-9561-3020DD9C97F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5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11:21:58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4343 1410 24575,'-8'0'0,"3"3"0,2 2 0,-1 3 0,-1 1 0,1-1 0,-3 0 0,2 1 0,-3 2 0,3-1 0,-2 2 0,2-4 0,-3 0 0,-1 1 0,5-1 0,-4 0 0,4-3 0,-1 2 0,-2-2 0,6 3 0,-6 0 0,2 1 0,0-1 0,-2 0 0,2 4 0,-3-3 0,0 3 0,-1 0 0,1-2 0,4 2 0,-4-4 0,7 0 0,-6 0 0,2 1 0,1-1 0,-4 0 0,7 1 0,-6-5 0,6 4 0,-6-7 0,6 6 0,-7-2 0,8 3 0,-8-4 0,7 4 0,-6-7 0,6 6 0,-3-2 0,1-1 0,2 4 0,-7-4 0,4 5 0,-5-1 0,1 0 0,0-3 0,3 2 0,-2-2 0,2-1 0,-3 4 0,0-4 0,-1 8 0,1-2 0,0 2 0,3-4 0,-2 0 0,2 0 0,-3 4 0,0-2 0,-1 5 0,1-2 0,-4 4 0,3-1 0,-3 1 0,3-4 0,1 2 0,-4-5 0,3 2 0,-3-4 0,4 4 0,-4 1 0,-7 22 0,2 5 0,-5 1 0,9 1 0,0-28 0,4 5 0,1-7 0,0-6 0,-4 8 0,2-12 0,-2 9 0,4-6 0,-4 3 0,3 0 0,-7 1 0,3-1 0,-3 0 0,-1 1 0,1 3 0,-1-3 0,0 3 0,4-8 0,1 4 0,0-7 0,7 6 0,-6-2 0,6-1 0,-3 4 0,0-4 0,-1 1 0,-3 2 0,3-2 0,-6 3 0,5 0 0,-5-3 0,5 2 0,-2-2 0,0 0 0,3 2 0,-3-2 0,0-1 0,3 4 0,-7-4 0,4 1 0,-5 2 0,4-2 0,-3-1 0,7 4 0,-3-7 0,0 6 0,3-2 0,-3 3 0,4 0 0,-4 1 0,-1-1 0,-10 6 0,-2-3 0,-7 4 0,-12-3 0,9-1 0,-9 2 0,1-1 0,8-1 0,-9 2 0,12-3 0,0 1 0,1 4 0,-1-3 0,0-2 0,1 0 0,6-9 0,1 7 0,8-7 0,-1 7 0,1-4 0,-8 6 0,6-2 0,-12-2 0,12 5 0,-12-5 0,11 7 0,-4 0 0,6-4 0,5 3 0,0-8 0,3 0 0,-3-4 0,-1 4 0,-3 0 0,3 5 0,1-1 0,4 0 0,3 1 0,-2-1 0,-2 0 0,-4 0 0,-10 6 0,-14 6 0,2 2 0,-21 0 0,9 2 0,-12-8 0,0 5 0,13-8 0,2 0 0,19-4 0,1-3 0,8 1 0,3-2 0,-3 3 0,7-3 0,-3-1 0,4-1 0,-1-2 0,1 7 0,0-4 0,0 1 0,-1-2 0,1-3 0,0 0 0,-1 0 0,1 4 0,3 1 0,-2-1 0,2 0 0,-7 0 0,3 0 0,-3 1 0,0 2 0,3-6 0,-3 3 0,4-4 0,-4 4 0,3-3 0,-7 2 0,7 1 0,-3-3 0,3 3 0,1-1 0,0-2 0,-4 6 0,3-6 0,-3 3 0,0 0 0,-1 0 0,-4 5 0,-6 0 0,-2 1 0,-7 0 0,7 0 0,-5-5 0,12 3 0,-12-3 0,12 4 0,-6 0 0,1 0 0,-2-4 0,-7 5 0,7-5 0,2 4 0,6-5 0,8 4 0,2-4 0,3 1 0,0 2 0,-5-2 0,-3 3 0,3-3 0,-3 2 0,4-2 0,-4 0 0,-1 6 0,-4-6 0,1 7 0,-20-1 0,-4 8 0,-31-2 0,21 3 0,-6-6 0,24-4 0,11 0 0,2-5 0,15 3 0,0-4 0,0 1 0,3 2 0,-2-2 0,-1 3 0,-1-3 0,-3 2 0,0-6 0,0 3 0,-1-1 0,-3-2 0,-1 3 0,-3-4 0,3 0 0,1 0 0,4 0 0,3 4 0,-2-3 0,2 6 0,-3-6 0,-1 6 0,-3-2 0,3 3 0,-6 0 0,5 1 0,-2-1 0,4 0 0,3 1 0,-2-5 0,6 4 0,-6-4 0,2 5 0,-3-1 0,0 0 0,-1 4 0,-3 1 0,3 4 0,-3-5 0,4 0 0,3 0 0,-2 1 0,2 0 0,1-1 0,-4-3 0,7-1 0,-2 0 0,3 0 0,-4 1 0,3 3 0,-6 1 0,6-1 0,-7 0 0,7-3 0,-6-1 0,6 0 0,-6 4 0,6-2 0,-3 2 0,1-4 0,2 0 0,-7 4 0,7 1 0,-6 4 0,6 6 0,-6-9 0,6 9 0,-3-10 0,4 0 0,0 2 0,0-5 0,0 5 0,4-2 0,-3 0 0,6 3 0,-6-3 0,3 0 0,-1-2 0,-2-2 0,3-1 0,-4 0 0,0 1 0,0-1 0,0 0 0,0 1 0,0-1 0,0 0 0,0 0 0,0 1 0,0-1 0,-4-3 0,3 2 0,-2-2 0,-1 3 0,3 0 0,-6 0 0,6 4 0,-7-2 0,7 5 0,-6-5 0,6 2 0,-3-4 0,1 0 0,2 0 0,-7 1 0,8-1 0,-8 0 0,7 1 0,-2-1 0,-1 4 0,3-3 0,-6 3 0,6-4 0,-3 1 0,4-1 0,-4 0 0,3 1 0,-2-1 0,-1 0 0,3 0 0,-3 1 0,4-1 0,0 0 0,-3 1 0,2-1 0,-7 4 0,7 1 0,-6 3 0,6-3 0,-6 3 0,6-7 0,-6 3 0,6-4 0,-3 1 0,4-1 0,0 4 0,-4 1 0,3 10 0,-2-5 0,3 13 0,0-6 0,0-1 0,0 0 0,0-11 0,0-1 0,0-4 0,3 0 0,-2 1 0,3-1 0,0 0 0,0 0 0,1 1 0,-2-1 0,1 0 0,-3 1 0,6-1 0,-6 4 0,3-3 0,-4 3 0,4-4 0,-3 1 0,2-1 0,-3 0 0,0 1 0,0-1 0,0 0 0,0 0 0,0 1 0,0-1 0,0 0 0,0 1 0,0-1 0,0 0 0,0 1 0,4-1 0,-3 0 0,3 4 0,-1 1 0,-2 0 0,3-1 0,-4 0 0,0 1 0,4 3 0,-3-3 0,2 3 0,-3-7 0,0 3 0,0-4 0,0 1 0,4-1 0,-3 0 0,3 4 0,-4 1 0,0 4 0,0-4 0,3 2 0,-2-2 0,7 4 0,-4-1 0,4 1 0,-3 0 0,3 6 0,-3-5 0,5 2 0,-6-8 0,0 0 0,-4-3 0,0 7 0,0-7 0,0 3 0,4-4 0,0 4 0,1 1 0,-2 4 0,1-5 0,-3 0 0,3-3 0,-1-1 0,-2 4 0,7-3 0,-7 3 0,2-3 0,1-1 0,1 0 0,3 0 0,-3 1 0,2-1 0,-2 4 0,3-3 0,0 7 0,0-7 0,4 7 0,-2-7 0,2 7 0,0-7 0,-3 3 0,6-4 0,-2 4 0,4-3 0,-4 7 0,-1-3 0,-4 0 0,0-1 0,1-4 0,-1 0 0,0 1 0,1 3 0,-5-3 0,4 3 0,-4-4 0,4 0 0,-3 4 0,2-2 0,-2 2 0,3-4 0,1 0 0,-1 4 0,0-3 0,1 7 0,-1-7 0,4 7 0,-3-3 0,3 0 0,-4-1 0,1 0 0,3-3 0,-3 7 0,3-4 0,-4 1 0,1 10 0,4-12 0,-3 11 0,2-9 0,-4 0 0,0 3 0,4-4 0,-2 5 0,2-4 0,0 3 0,-3-4 0,6 1 0,-2 3 0,0-3 0,3 4 0,-7-5 0,33 23 0,-27-22 0,23 18 0,-33-23 0,2 0 0,-2-3 0,3-1 0,4-1 0,1-2 0,3 7 0,1-7 0,0 6 0,-1-2 0,-3-1 0,-1 4 0,-4-8 0,1 4 0,-1 0 0,0-3 0,1 6 0,-1-6 0,0 3 0,0-4 0,-3 3 0,2-2 0,-2 3 0,3 0 0,1-3 0,-1 2 0,0-3 0,-3 4 0,2-3 0,-2 3 0,3-4 0,0 0 0,1 0 0,-1 0 0,0 0 0,1 0 0,-1 0 0,0 0 0,0 0 0,4 0 0,-2 3 0,5-2 0,-6 3 0,7-4 0,-7 0 0,7 0 0,-3 0 0,0 4 0,2-3 0,-2 2 0,11-3 0,-6 0 0,5 0 0,1 0 0,-6 4 0,5-3 0,-6 2 0,-1-3 0,1 0 0,-4 0 0,-1 0 0,0 0 0,-3 0 0,3 0 0,0 0 0,1 0 0,0 0 0,2 0 0,-5 0 0,5 0 0,-2 0 0,0 0 0,3 0 0,-7 0 0,7 0 0,-7 0 0,7 0 0,-7 0 0,6 0 0,-5 0 0,5 0 0,-2 0 0,4 0 0,-4 0 0,2 4 0,-2-3 0,4 3 0,-4-4 0,2 0 0,-5 0 0,5 0 0,-2 0 0,0 0 0,3 0 0,-3 0 0,10-5 0,2 4 0,7-8 0,-1 7 0,1-7 0,12 1 0,-9 2 0,2-1 0,-14 7 0,-10-3 0,6 2 0,-5-7 0,7 7 0,-5-6 0,1 2 0,-4 1 0,2 0 0,-2 0 0,0 4 0,3-4 0,-7 4 0,3-4 0,-4 0 0,1-5 0,3 5 0,-3 0 0,6 0 0,-2 3 0,0-2 0,3 3 0,-3-4 0,3 3 0,-3-6 0,3 6 0,-3-7 0,3 4 0,1-5 0,-4 5 0,3-3 0,-7 6 0,3-3 0,-4 4 0,0 0 0,4 0 0,-2 0 0,5-4 0,-6 3 0,7-2 0,-10-1 0,5-1 0,-7 1 0,5 0 0,-1 4 0,0-4 0,1 3 0,-1-2 0,0 3 0,0 0 0,1 0 0,-1-4 0,0 3 0,1-3 0,-1 4 0,0 0 0,0-3 0,1 2 0,-1-3 0,0 4 0,1 0 0,-1 0 0,4 0 0,1 0 0,3-4 0,8 4 0,1-9 0,6 8 0,1-8 0,-7 7 0,5-7 0,-12 8 0,6-8 0,-11 5 0,-1-1 0,-4 2 0,-3-1 0,2-1 0,-3 1 0,1-4 0,2 7 0,-2-6 0,3 2 0,1 1 0,-1 0 0,0 0 0,1 3 0,-1-2 0,0-1 0,0 3 0,1-6 0,-1 6 0,4-6 0,-3 6 0,3-7 0,-4 7 0,1-2 0,-1 3 0,0-4 0,1 3 0,-1-3 0,0 1 0,1 2 0,-1-3 0,0 0 0,0 3 0,1-6 0,3 6 0,-3-6 0,3 2 0,0-3 0,-3 0 0,7-1 0,-3 1 0,3 0 0,1-1 0,-1 1 0,8-6 0,1 3 0,19-12 0,-10 5 0,22-4 0,-28 8 0,15-3 0,-25 11 0,1-7 0,-7 8 0,-3-3 0,-1-1 0,0 1 0,1 0 0,-1-1 0,0 1 0,0 0 0,1 0 0,3-1 0,-3 5 0,3-4 0,-4 4 0,0-5 0,1 1 0,-1 0 0,0 0 0,1-1 0,-1 5 0,-3-4 0,2 0 0,-2-5 0,7 0 0,-3-3 0,3 7 0,-4-6 0,0 5 0,1-2 0,-5 4 0,4 0 0,-4 0 0,4-1 0,1 1 0,-1 0 0,0-4 0,1 2 0,-1-5 0,4 2 0,7-18 0,-1 11 0,4-11 0,-9 18 0,-1 2 0,-4 2 0,-3 1 0,2 3 0,-2-2 0,3 6 0,-3-6 0,2 6 0,8-8 0,18 2 0,26-7 0,16-10 0,11-3 0,0-8 0,-12 10 0,-15 3 0,-15 10 0,-22 6 0,-4 1 0,-9 5 0,-1 0 0,4 0 0,1 0 0,3 0 0,1 0 0,0 0 0,-5 0 0,4 0 0,-3 0 0,10 0 0,-4 0 0,4 0 0,0 5 0,2 1 0,7 4 0,-7-4 0,5-1 0,-15-5 0,7 0 0,-9 0 0,-4 3 0,2-2 0,-10 7 0,6-7 0,-2 10 0,7-10 0,8 12 0,5-8 0,6 6 0,1 0 0,0-1 0,-7 0 0,-2-1 0,-6-4 0,-4 2 0,2-2 0,-2 3 0,0-4 0,3 0 0,-7 0 0,7-3 0,-4 6 0,5-6 0,0 6 0,6-1 0,-5 3 0,12-4 0,-12 6 0,6-9 0,-11 9 0,2-10 0,5 3 0,5-4 0,7 0 0,12 0 0,2 0 0,-5 0 0,-10 0 0,-19 0 0,7 5 0,27 11 0,16-7 0,24 6 0,0-7-476,1-6 476,-1 13 0,-12-13 0,-3 5 0,-24 3 0,-3-8 0,-19 8 0,-2-10 0,1 4 476,-6-3-476,5 4 0,-6-5 0,6 0 0,-5 0 0,12 0 0,-5 0 0,0 0 0,-1 0 0,-8 4 0,1-3 0,-4 2 0,-1 1 0,-4-3 0,0 3 0,4-4 0,-2 3 0,5-2 0,-2 3 0,4 0 0,-1-3 0,1 2 0,-4-3 0,-1 0 0,-4 0 0,4 0 0,-3 0 0,7 0 0,-3 0 0,3 0 0,8 0 0,-6 0 0,5 0 0,-6 0 0,6 0 0,-5 0 0,13 0 0,-13 0 0,5 0 0,-10 0 0,-1 0 0,-4 0 0,1 0 0,3 0 0,-3 0 0,6-3 0,-2 2 0,4-3 0,0 4 0,-5-4 0,0 3 0,-3-2 0,-1 3 0,0-4 0,1 3 0,-1-3 0,0 4 0,0 0 0,1 0 0,-1 0 0,0 0 0,4 0 0,1-3 0,4 2 0,6-8 0,2 4 0,19-8 0,-9 7 0,9-5 0,-13 5 0,1-5 0,-7 2 0,17-4 0,-21 4 0,22-3 0,-18-2 0,6 2 0,-6-2 0,-1 5 0,-1-1 0,-5 2 0,6-2 0,-8 6 0,1-4 0,-1 4 0,1-1 0,-1-2 0,-3 6 0,-1-6 0,-3 6 0,-1-3 0,-3 0 0,2 3 0,1-2 0,1-1 0,7-1 0,4-4 0,5 0 0,6-2 0,-6-2 0,-1 6 0,-8-4 0,-3 7 0,3-5 0,-7 5 0,3-4 0,-4 7 0,-3-6 0,2 6 0,-2-6 0,7 2 0,1-7 0,3 3 0,1-7 0,12-9 0,-3 3 0,21-30 0,-18 20 0,10-11 0,-16 12 0,-3 15 0,-3-7 0,-7 14 0,2-3 0,-4 4 0,4-4 0,-3-1 0,7-4 0,-3 1 0,3-1 0,3-6 0,0-2 0,-3-7 0,4 0 0,-8 1 0,8-1 0,-9 7 0,4-5 0,-1 5 0,-2-7 0,2 7 0,-1 2 0,-4 6 0,3 1 0,-3-1 0,3 1 0,2-8 0,16-6 0,-11-3 0,21-10 0,-21 10 0,7 2 0,-11 1 0,-6 12 0,0-9 0,-4 13 0,2-2 0,-6 8 0,6-4 0,1-20 0,2 4 0,2-16 0,-1 13 0,2 6 0,-2-5 0,-2 11 0,5-11 0,-7 5 0,7 0 0,-3-5 0,-3 12 0,1-5 0,0 6 0,-1 1 0,1-8 0,1-1 0,5-6 0,-1-13 0,1 9 0,6-21 0,-8 21 0,6-9 0,-8 13 0,-1-1 0,1 0 0,-5 7 0,2 2 0,-7 0 0,6 4 0,-6-11 0,8 5 0,-8-6 0,7 6 0,-2-5 0,-1 5 0,4-7 0,-8 0 0,4 0 0,0 1 0,-4 6 0,3-5 0,-4-3 0,0 6 0,0-10 0,0 19 0,0-24 0,0 20 0,0-13 0,-4 12 0,3-2 0,-4 3 0,5 0 0,0 13 0,0-3 0,0 0 0,0-1 0,0-11 0,0-25 0,8-25 0,-7 24 0,0-1 0,4-1 0,-1 2 0,-4-36 0,0 2 0,0 22 0,0-9 0,0 24 0,0 3 0,-5 13 0,-1-1 0,-4 0 0,-1 1 0,-1-13 0,1 9 0,-4-21 0,4 21 0,-6-9 0,10 13 0,-7-1 0,8 0 0,-3 7 0,-2-5 0,3 12 0,2-5 0,-1 6 0,6-6 0,-7 5 0,4-2 0,-5 4 0,5 7 0,-3-7 0,6 7 0,-8-13 0,0-24 0,-13-16 0,4-12 0,-12 3 0,11 24 0,-3-9 0,7 28 0,3-14 0,-2 17 0,3 0 0,-4-5 0,7 11 0,-2-4 0,2 7 0,0-1 0,-1 0 0,1 4 0,0-2 0,-1 2 0,-5-10 0,5 4 0,-9-4 0,9 6 0,-3 8 0,4 2 0,-1 7 0,5-8 0,-4-1 0,0-7 0,-7-8 0,-21 0 0,-6-6 0,-22-10 0,-8 6 0,6 1 0,-18-7 0,22 14 0,3-5 0,26 10 0,10 7 0,11 1 0,-5-3 0,0 7 0,-18-12 0,-5 7 0,-19-14 0,0 12 0,0-5 0,-12-3 0,9 7 0,-22-8 0,34 12 0,-18-2 0,40 5 0,-14 2 0,24 5 0,-6 3 0,12 0 0,0 0 0,3-4 0,-3-1 0,-1-3 0,-10-6 0,-2 3 0,-7-9 0,-12 7 0,10-3 0,-22 8 0,9 4 0,0-1 0,3 4 0,12-4 0,1 5 0,6 0 0,1 0 0,8 0 0,3 0 0,1-4 0,4 3 0,-4-6 0,-1 6 0,-4-6 0,-6 6 0,5-3 0,-12-1 0,5 4 0,-19-4 0,-15 5 0,-15 0 0,-25 0-430,10 0 430,2 7 0,16-5 0,24 4 0,10-6 0,7 0 0,12 0 0,-12 5 0,5-4 430,-43 4-430,27 0 0,-27 0 0,36 1 0,0 4 0,7-9 0,2 7 0,10-7 0,1 3 0,4-4 0,-4 4 0,-20-4 0,11 4 0,-11-4 0,20 0 0,0 0 0,-1 4 0,-10-3 0,-14 16 0,-10-8 0,-24 14 0,9-8 0,3-1 0,15-2 0,12-6 0,7 3 0,2-9 0,6 8 0,4-4 0,1 1 0,4-1 0,0-1 0,-1 2 0,1 3 0,-11 2 0,5-2 0,-9 1 0,-1 1 0,6 2 0,-5-2 0,10-1 0,1-2 0,4-2 0,-4 3 0,2 0 0,-2 0 0,0-3 0,3 2 0,-3-2 0,4 3 0,-11 2 0,5-2 0,-10 5 0,8-4 0,-1 3 0,4-7 0,5 2 0,1-6 0,6 7 0,-7-4 0,4 8 0,-15 3 0,-1 21 0,-5-13 0,-13 36 0,-1-31 0,-22 29 0,1-25 0,9 4 0,14-13 0,13-8 0,11-3 0,5-4 0,1 0 0,2 1 0,-3-1 0,-4 0 0,-1 4 0,-4 1 0,1 0 0,-1 3 0,-6-6 0,5 2 0,-6 1 0,11-4 0,-2 3 0,6-3 0,-3 3 0,7-3 0,-2 6 0,2-5 0,-3 2 0,3-4 0,-2 4 0,2 1 0,-9 10 0,3 2 0,-7 0 0,4-2 0,-4 1 0,1-10 0,-2 5 0,3-7 0,3-3 0,1 0 0,3-2 0,1-2 0,0-1 0,0 3 0,-1-2 0,1 3 0,0 1 0,-1-1 0,1-3 0,0-2 0,3 1 0,-2 1 0,2-1 0,-3 4 0,0-4 0,-1 4 0,-3 4 0,3-2 0,-7 2 0,7-4 0,-6 0 0,5 1 0,-5-1 0,5 0 0,-2 0 0,0 1 0,0 3 0,-5-3 0,0 3 0,1 0 0,-1 1 0,1 3 0,-1 1 0,4-4 0,1 2 0,4-2 0,0 0 0,-1 3 0,5-7 0,-4-1 0,7 0 0,-6-4 0,6 5 0,-6-1 0,2 4 0,-7-3 0,-7 9 0,-6-3 0,-7 2 0,-12 6 0,9-5 0,-9 2 0,19-6 0,2-4 0,10-2 0,1 0 0,4 0 0,0-3 0,3 2 0,1-2 0,1 3 0,-2 1 0,0-1 0,-2 0 0,2-3 0,1 2 0,-4-2 0,8 3 0,-8 4 0,4 1 0,-10 10 0,4-4 0,-5 11 0,1-5 0,3 0 0,-9 5 0,7-12 0,-6 2 0,2-8 0,5-4 0,0 0 0,3-3 0,1-2 0,3 1 0,-2 1 0,2 3 0,1 4 0,-4 1 0,4 0 0,-4 2 0,-1-5 0,1 5 0,-4-5 0,3 2 0,-3-4 0,3-4 0,1 0 0,0 0 0,0-3 0,-1 2 0,1 1 0,0-3 0,-4 6 0,-1-2 0,0 3 0,1-3 0,4 2 0,-1-6 0,1 7 0,0-8 0,-1 8 0,1-7 0,0 6 0,0-2 0,-1 3 0,1 0 0,0 1 0,-4-1 0,-1-3 0,0 2 0,1-2 0,0-1 0,6 3 0,-1-2 0,7 3 0,0-3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11:22:11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1 952 24575,'0'-8'0,"4"-4"0,0-1 0,1 0 0,3-9 0,-3 7 0,4-8 0,0 10 0,0-9 0,-1 7 0,2-8 0,-2 6 0,0 1 0,-3 3 0,-1 1 0,-1 4 0,-2-1 0,3 1 0,0 0 0,-3-1 0,6 5 0,-6-4 0,6 0 0,-2-1 0,3-7 0,4 3 0,-3-3 0,7-1 0,-7 1 0,3 6 0,-4-1 0,1 7 0,-5-5 0,7 5 0,-5-7 0,6 5 0,0-10 0,1 4 0,0-1 0,2-3 0,-2 7 0,0-3 0,-1 7 0,-7-2 0,2 6 0,-6-10 0,6 5 0,-2-6 0,0 0 0,2 7 0,-2-10 0,3 10 0,0-7 0,1 3 0,-1-3 0,0-1 0,0 1 0,1 0 0,-1 3 0,0-3 0,-3 3 0,6-7 0,-5 3 0,6-10 0,1 5 0,-2-12 0,7 5 0,-6-7 0,8 0 0,-10 7 0,4 6 0,-9 7 0,-1 7 0,-4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11:22:26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3794 2092 24575,'-4'8'0,"3"1"0,-6 3 0,-1 1 0,-7 10 0,-15 7 0,-4 9 0,-16-1 0,-7 8 0,-16-4 0,7 0 0,-10 7 0,23-11 0,-9 3 0,5 5 0,9-17 0,0 5 0,16-12 0,0-1 0,7-2 0,-5 1 0,5 0 0,0-5 0,-5 0 0,12-3 0,-5-1 0,6 0 0,0-2 0,1-1 0,-1 0 0,-6 6 0,-16 7 0,4 1 0,-11-1 0,2 3 0,9-12 0,-21 16 0,21-16 0,-8 12 0,18-17 0,-5 12 0,11-13 0,-4 4 0,6-2 0,1 0 0,-1 1 0,-6 9 0,-14 1 0,-10 7 0,-12 3 0,0 1 0,0-1 0,12-3 0,10-3 0,7-7 0,12-4 0,-2-3 0,4-4 0,3 2 0,0-2 0,2 0 0,-1 2 0,2-6 0,-13 6 0,9-2 0,-17 0 0,13 6 0,-12-10 0,5 7 0,0-5 0,-5-2 0,11 3 0,-4-4 0,10 4 0,1-3 0,0 2 0,-1 1 0,-3 1 0,-1 3 0,-18 10 0,-6 2 0,-18 9 0,0-6 0,0 5 0,0-12 0,0 12 0,0-5 0,0 0 0,12-3 0,-9-6 0,28-4 0,-7 1 0,12-2 0,4 0 0,-11 1 0,12-1 0,-5 0 0,6 0 0,1-1 0,-1 0 0,0 0 0,1 1 0,-1-1 0,4-3 0,1 2 0,4-6 0,0 3 0,-4-4 0,-1 7 0,-4 2 0,1 8 0,3-4 0,1 2 0,7-5 0,-2 5 0,-1-2 0,-11 23 0,-11-3 0,-19 29 0,2-15 0,-8 8 0,16-21 0,12-4 0,5-15 0,12-3 0,-2 0 0,4-7 0,0 6 0,-1-6 0,5 7 0,-4-3 0,0 3 0,-1-4 0,-3 1 0,4-1 0,3 0 0,-2-3 0,6 2 0,-3-2 0,0-1 0,4 4 0,-8-4 0,7 5 0,-2-1 0,-1-4 0,3 4 0,-3-4 0,1 1 0,2 2 0,-3-2 0,4 7 0,-4-3 0,3 3 0,-2 0 0,-1-3 0,3 3 0,-3-3 0,4-1 0,0 0 0,0 1 0,0-1 0,0 4 0,0-3 0,0 7 0,0-7 0,0 7 0,0-7 0,0 7 0,0-7 0,0 6 0,0-5 0,0 2 0,0 0 0,0 0 0,0 1 0,0 10 0,0-9 0,0 29 0,0-15 0,5 15 0,3 1 0,-2 3 0,1 0 0,-1 9 0,-4-21 0,11 21 0,-11-28 0,4 14 0,-1-17 0,-4 0 0,7-2 0,-7-6 0,7-1 0,-7 1 0,7 6 0,3 2 0,3 31 0,21-1 0,-14 29 0,27-13 0,-19 13 0,10-17 0,-19-18 0,-1-1 0,8 6 0,2 28 0,-9-47 0,-4 21 0,-1-22 0,-3 0 0,-7-15 0,3-7 0,-7-3 0,6 6 0,-1 5 0,12 17 0,-3 22 0,8 15 0,2 13 0,0-13 0,0-3 0,-1-24 0,-10-3 0,0-19 0,-4 5 0,-1-12 0,0 5 0,-1-6 0,1 0 0,3-1 0,-3-3 0,6 3 0,-2-7 0,4 3 0,-4-7 0,-1-2 0,0 1 0,1-3 0,3 3 0,8-4 0,1 4 0,18-3 0,16 12 0,4-11 0,20 13 0,3-13-363,-36 2 1,2 0 362,-2-4 0,1 0 0,48 0 0,-13 0 0,0 0-57,-12 0 57,-2 0 0,-13-7 0,-13 1 0,-8-6 0,-15 7 723,-10-3-723,2 7 59,-5-2-59,5 3 0,-2-4 0,11 3 0,-6-6 0,1 6 0,-7-3 0,-3 4 0,-1 0 0,11 0 0,-5 0 0,16 0 0,-5 0 0,19 0 0,-9 0 0,9 0 0,-19 0 0,5 0 0,-12 0 0,5 4 0,-6-3 0,0 2 0,-1-3 0,1 0 0,-4 0 0,-1 0 0,-4 0 0,0 0 0,1 0 0,-5-3 0,3 2 0,2-3 0,0 0 0,7 0 0,-7-1 0,7-6 0,-4 2 0,1 0 0,-1-2 0,0 10 0,-2-3 0,2 0 0,-4 3 0,11-7 0,-5 3 0,16-5 0,-5-4 0,19-7 0,3-4 0,12 2 0,-12-1 0,-3 15 0,-19-4 0,-2 12 0,-10-3 0,2 0 0,-5 3 0,2-6 0,-4 6 0,4-6 0,-3 6 0,14-8 0,10-5 0,2 1 0,21-14 0,-22 14 0,10-6 0,-12 9 0,0-1 0,-1 1 0,1-1 0,-7 2 0,-2-4 0,-6 0 0,0-4 0,-3-6 0,4-2 0,-7-7 0,0 11 0,-3 6 0,-3 4 0,3 1 0,6-13 0,-3-2 0,3 0 0,15-21 0,-16 23 0,15-17 0,-17 27 0,-1-2 0,5 5 0,-5-5 0,7-5 0,-6-5 0,9-7 0,-4 1 0,4 6 0,-6 1 0,-2 15 0,-3-2 0,-1 6 0,0 1 0,4 0 0,1 4 0,11-4 0,1 2 0,6-7 0,-6 4 0,5-1 0,-11-1 0,11 6 0,-12-6 0,5 6 0,-6-7 0,-4 8 0,2-4 0,-2 0 0,4 3 0,-4-2 0,2-1 0,-2 3 0,4-6 0,6 6 0,-5-7 0,12 3 0,-11-4 0,11-1 0,-12 1 0,5 4 0,-10 1 0,-1 4 0,-3-4 0,-1 3 0,0-2 0,0 3 0,1 0 0,-1-4 0,0 3 0,1-3 0,-1 4 0,0 0 0,4 0 0,1 0 0,23 0 0,4 0 0,31 0 0,-9 0 0,21 0 0,-21-6 0,-3 4 0,-15-4 0,-23 6 0,-2 0 0,-11 0 0,1 0 0,-1 0 0,0 0 0,4 3 0,-3-2 0,14 3 0,-9-4 0,10 0 0,-1 0 0,-5 0 0,6 0 0,-8 4 0,-3 0 0,3 1 0,-7 2 0,3-6 0,-4 3 0,4-4 0,1 0 0,4 3 0,-4-2 0,2 3 0,-2 0 0,4-3 0,6 7 0,-8-3 0,11 1 0,-12-3 0,6-3 0,-4 0 0,-3 0 0,-1 4 0,0-3 0,1 6 0,23-6 0,4 3 0,19-4 0,12 0 0,3 8-597,25-7 597,-10 7 0,-33-7 0,-1-2 0,22 1 0,6 0 0,-43 0 0,-4 0 0,-20 0 0,-3 0 0,-1 0 597,-3 0-597,-1 0 0,0 0 0,0 0 0,4 0 0,8 0 0,5 0 0,7 0 0,-7 0 0,-2 0 0,-6 0 0,6 0 0,-5 0 0,2 0 0,-5 0 0,5 0 0,17 0 0,10 0 0,24 0 0,3 0 0,25-8-852,-10 6 852,-33-6 0,-1-1 0,34-1-181,-2 0 181,-16-5 0,-31 14 0,-8-6 0,-20 7 0,-4 0 844,11 0-844,2 0 189,11-4-189,-1 2 0,13-9 0,-9 9 0,2-8 0,-7 9 0,-12-6 0,6 2 0,-8 1 0,-3-4 0,-1 4 0,0-5 0,-3 1 0,3 0 0,0-4 0,-3 3 0,3-3 0,-3 7 0,-1-2 0,0 6 0,4-3 0,-2 0 0,2 3 0,0-2 0,-3-1 0,6 3 0,-2-6 0,-3 2 0,4 1 0,-8-4 0,6 4 0,0-8 0,7 6 0,31-9 0,-19 13 0,13-6 0,-32 8 0,0 0 0,0 0 0,-2-3 0,4 2 0,-4-7 0,6 4 0,1-4 0,18-4 0,-7 2 0,9-5 0,-13 9 0,-8-5 0,-6 6 0,1-3 0,-10-1 0,6 1 0,-6 0 0,6 0 0,-6-1 0,6 5 0,-6-4 0,7 4 0,0-8 0,21-32 0,-3 1 0,2 0 0,4-1 0,20-24 0,-19 28 0,-2 0 0,12-25 0,-14 21 0,-18 8 0,-3 19 0,-3 1 0,2 3 0,-6-9 0,6 7 0,-1-15 0,4 5 0,2-19 0,-1 9 0,10-21 0,-9 28 0,5-7 0,-8 18 0,-1 8 0,-3-2 0,2 6 0,-2-3 0,3-4 0,4-1 0,-3-3 0,7 3 0,-3-3 0,0 7 0,-2-3 0,-2 7 0,-1-2 0,0 6 0,-3-6 0,2 6 0,-2-10 0,3 5 0,1-6 0,-1 4 0,0-4 0,0-1 0,1-4 0,-1 5 0,0-4 0,-3 7 0,2-3 0,-6 0 0,7 2 0,-7-2 0,2 4 0,1-4 0,-3-7 0,7-6 0,-2-7 0,6-12 0,0 9 0,-5-9 0,5 1 0,-6 8 0,15-21 0,-9 21 0,7-9 0,-8 13 0,-1-1 0,1 0 0,1-12 0,1-3 0,-4-12 0,4 0 0,-5 0 0,5 12 0,8-9 0,-9 22 0,11-18 0,-16 29 0,1-3 0,-4 18 0,-3-11 0,10-26 0,-1-30 0,4 20 0,0-3-502,-3 0 0,0-1 502,3-5 0,0 2 0,-4 10 0,-2 3 0,3-38 0,-4 28 0,-7 15 0,-3 19 0,-3-5 0,-4 5 1004,4-6-1004,-5-13 0,10 9 0,-13-21 0,8 21 0,-2-21 0,4 28 0,0-7 0,3 18 0,-6 1 0,2 3 0,0-3 0,-2 7 0,6-3 0,-2 4 0,3-4 0,-7-20 0,-1-8 0,-7-19 0,0 0 0,0 0 0,1 0 0,-1 0 0,2 12 0,-1-9 0,3 21 0,-2-9 0,1 0 0,2 16 0,-2-14 0,3 24 0,-1-12 0,1 15 0,-4-7 0,4 13 0,-3-3 0,7 3 0,-2 1 0,1-11 0,-3-2 0,-10-23 0,-4-15 0,-7-3 0,-2-9 0,9 12 0,-1 12 0,10 3 0,0 19 0,1 6 0,0 3 0,0 7 0,-3-3 0,3 0 0,1 3 0,-4-7 0,-4 6 0,2-3 0,-12 8 0,12-3 0,-6 7 0,8-6 0,-1 6 0,4-3 0,1 4 0,4-3 0,0-2 0,-4-7 0,-1 3 0,-4-3 0,1 0 0,3 3 0,-10-9 0,9 8 0,-16-5 0,5 6 0,-7-2 0,7 2 0,2-1 0,-15 2 0,19 0 0,-14 3 0,25 2 0,-1 3 0,5-4 0,-4 3 0,4-6 0,-27-7 0,1-13 0,-15-1 0,14 3 0,8 7 0,6 5 0,-6-1 0,-14-1 0,-10 2 0,0 0 0,3 6 0,13 2 0,-1 0 0,0-1 0,7-3 0,2-1 0,10 6 0,1-4 0,4 8 0,-1-4 0,1 4 0,-4 0 0,-1 0 0,-3 0 0,-1 0 0,0 0 0,5 0 0,0 4 0,3-4 0,5 8 0,-4-11 0,7 2 0,-6-11 0,-3-7 0,-4 0 0,-1 0 0,0 7 0,2 3 0,-4 5 0,-6 0 0,5 4 0,-6 0 0,1 0 0,5 0 0,-2 0 0,8-4 0,0 3 0,-1-6 0,0 6 0,-2-6 0,5 6 0,-2-3 0,4 4 0,-4 0 0,-1-3 0,0 2 0,-2-3 0,6 4 0,-3 0 0,3 0 0,1 0 0,0-4 0,-23 3 0,6-7 0,-18 7 0,-1-11 0,-3 11 0,-12-6 0,0 7 0,0 0 0,12-4 0,3 2 0,23-2 0,2 4 0,11 0 0,0 0 0,-1 0 0,1 0 0,0 0 0,-1 3 0,-3 2 0,-1 0 0,-3 2 0,-1-2 0,1-1 0,3 4 0,1-7 0,4 6 0,-1-6 0,1 6 0,-4-6 0,-1 6 0,-4-6 0,1 3 0,3 0 0,1-3 0,4 2 0,-1-3 0,1 4 0,0-3 0,-1 3 0,5-1 0,-3-2 0,-2 3 0,0 0 0,-3-3 0,4 2 0,-4-3 0,3 0 0,-3 0 0,3 4 0,1-3 0,0 3 0,-1-4 0,-3 0 0,-1 0 0,-10 0 0,-2 4 0,-7-3 0,1 4 0,-1-5 0,0 0 0,7 4 0,-5-3 0,12 6 0,-24-6 0,14 7 0,-16-6 0,0 2 0,9 1 0,-21-4 0,22 4 0,-10-5 0,12 5 0,0-4 0,7 7 0,2-7 0,10 3 0,1-4 0,4 0 0,0 3 0,-11-2 0,-2 12 0,-4-7 0,1 5 0,8-4 0,-1-6 0,-6 7 0,-14 0 0,2 3 0,-9 2 0,0-1 0,10-1 0,-10 2 0,12-3 0,7 0 0,2-5 0,-1 4 0,10-8 0,-9 4 0,14-2 0,-3 2 0,4-1 0,0 4 0,-1-7 0,1 6 0,0-2 0,-1 3 0,1 0 0,0-3 0,0 2 0,-1-6 0,5 7 0,-4-7 0,4 2 0,-1 1 0,-2-3 0,2 6 0,-3-6 0,-1 6 0,1-2 0,0 0 0,0 2 0,-1-2 0,1-1 0,0 4 0,-1-4 0,1 5 0,0-1 0,3 0 0,-2 0 0,2 1 0,-3-5 0,3 4 0,-2-4 0,-1 5 0,-2-1 0,-5 4 0,6-3 0,-7 3 0,7-4 0,0 1 0,2-5 0,2 4 0,1-4 0,-4 1 0,7 2 0,-6-6 0,6 7 0,-2-4 0,-1 4 0,-1 1 0,1-1 0,-4 0 0,4 1 0,-5-1 0,5 0 0,-4 0 0,7 1 0,-2-1 0,-1 0 0,3 4 0,-6-2 0,6 2 0,-7-8 0,4 4 0,-4-4 0,-1 1 0,5 2 0,-4-2 0,4 3 0,-5-3 0,1 2 0,0-2 0,0 3 0,-1 0 0,1 0 0,3 1 0,-2-5 0,2 4 0,1-4 0,-4 5 0,4-5 0,-5 4 0,1-7 0,0 6 0,0-2 0,-1-1 0,1 4 0,0-8 0,-1 8 0,1-4 0,0 5 0,0-1 0,-1 0 0,1 1 0,-4 3 0,3-3 0,-3-1 0,3-1 0,1-2 0,0 0 0,0 2 0,-1-2 0,5 3 0,-4-3 0,4 6 0,-1-6 0,-2 7 0,2-4 0,-3 1 0,0-1 0,-1 0 0,1 4 0,0-6 0,-1 5 0,5-7 0,-4 5 0,4-1 0,-5 0 0,1 1 0,0-1 0,0 0 0,-1-3 0,1 2 0,0-2 0,-1 3 0,1 0 0,0 1 0,0-1 0,3 0 0,-2-3 0,6 2 0,-7-2 0,7 3 0,-6-3 0,2 2 0,-3-2 0,0 3 0,-4 0 0,-1 1 0,0-1 0,-3 0 0,7 1 0,-7 3 0,4 0 0,-12 7 0,-6 10 0,3-7 0,-14 19 0,21-21 0,-8 9 0,11-13 0,3 8 0,2-6 0,-3 12 0,9-19 0,-4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BB16A-D929-554D-8D35-A358C3C5D94F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818A3-B556-7F4E-9CD5-E84A676666F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9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547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D7AE5-4A7F-FF1D-B92D-B078DA6D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403A488-975C-C73E-BAE7-573CB9CF2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5C2AE6E-0E38-5879-A4E9-E9CEE4813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AA94253-3EFD-E2FD-2C59-82A3029EF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212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BBA72-59D5-D514-B3FC-73C171918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7592906-BFF7-2107-3333-5CA21292E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59D8A84-CE87-8134-70EA-F7BA510DE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E57829-CE78-A6BE-6F3F-35F580BF6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0338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520EE-B2F8-D2D4-45C6-B10D0C0E3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D94CD5B-058C-8B5F-1132-C16B782BC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CC017BB-C9DC-07A7-03F8-E2BF1A6F4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2A859F5-5CF6-0D38-7101-9DD7DD4C5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392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1368B-9633-6917-4418-D5E380D02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A9EE3B8-05C6-DD81-FFD7-2357162C0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1F64814-C772-31AD-AFD0-1A2C50400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DB2D01-D8ED-9A3A-C448-3920697AF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250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D79FF-E728-8203-1097-ADEEBDDAA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88A2660-BFDE-9DCD-AB6C-77873AAD2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0204216-A4D1-E66E-A6BA-6B5190A78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1117E5-578B-51D1-D585-157378A10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4695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ACA4A-E49A-DD23-F23C-B1978EA07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6DA106F-2947-22B2-BCC4-6B01FD3305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2148F1-4C3F-9601-2613-9B53A677A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7659C0C-7FE1-E7DE-4163-EA16F5D50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127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66955-13CA-FBD6-D7DB-460CC9B1F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0B3640D-2264-5AD0-9431-61A702D92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68AC9BA-7859-83A8-5365-71457AD7F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24D1FE0-582F-DE07-BD57-DA3A0A7B6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0455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56F25-8923-84FF-7228-8FB9EAED1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6825BFD-58E9-D72A-364D-CF4CDFE03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150F8AB-09F7-4091-449E-F81EC88FE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7D43B3-BD25-25B4-9D32-4329AFD3E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5803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069E4-6C25-C8B9-AE5B-F3E2F4D2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D5AF27E-10FF-8E99-8124-2C73073B7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4FF1147-E7E7-7E09-8E96-C581B7AF1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0309BFF-D364-6FA0-ABA9-BE5EC64C5A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239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19B57-B5A3-70B9-16D9-6A039B8F2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E288762-D2C1-263E-DAC0-A7ED7E0AA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009B889-F844-54D1-B9B8-3F4FAF6030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AD00D23-D318-B52E-2B88-93018E907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5358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39BD3-B92C-2AE1-BAA5-43F399416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EB15E0F-6699-3CB3-66B1-97B4B4B6E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4B17D99-CDEB-C5DB-7331-AD901EF9D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EA62A1-34FC-7ECE-B3D9-110992880E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599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77854-C069-15E6-575A-AC842C25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62CA09C-CD6F-2C6F-F165-BD0F911EF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3AB427D-3CC1-2B1A-4662-E8E244A1B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CFD88F-D7D6-8FE4-4E1B-67497AC66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6695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6B390-F322-3425-D055-7F61174B5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836693A-D5E0-3844-7C09-22ABB2AA0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E939235-0BF1-D0D1-6694-901882A22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7A1AB5-5A64-6494-05CD-98B9FF01F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0083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37AA9-ABB7-5B9B-608B-6B0A4D84E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7C11B83-5470-0585-E2DD-8640AE018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3AD1E8A-63D7-EE6B-0517-9E5C821BF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4A3133-6D43-2953-C7BE-176E1B262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3556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6B640-30D2-7376-601A-E6F0757C7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AEF63AF-A774-2D0E-DE58-500D5A3A9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202A731-452C-7E3C-0404-BAD4E167C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FA6510-6215-3B04-01E8-7CB0304D59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863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E48C7-8F23-4F46-6F20-0C23F812F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E1DFEF6-B478-6801-BB55-C30407E173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E77415-2E24-99C7-C3AB-A1F5E09FC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78837E-6DF9-814A-EDD8-5C74A48E8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8740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2D8EE-10ED-CF48-F399-C42E92254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18010CD-FC4D-9516-0FF0-B6C6E19660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E9F2312-81ED-CA7E-791E-1544AC1D0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0A3A1E-4BF1-8E8E-5DE6-7FE2454EE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007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00BAE-39AF-E44F-2D92-890B74897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7C102C8-C94F-4BFF-697D-03E1D8ED7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8EC442A-3C05-9B08-17A8-ADA92C127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BEE9F64-D595-A875-41CF-A72B40D45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298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A6C6F-46E9-6FE0-4F62-92348243A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E7CB2C3-FD1B-F72E-A9AF-E26095111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FFA2041-66DE-A64B-E597-FE3006BF5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F38204-A862-D92E-CE49-D56B2C29A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3829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8771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4B214-C3AB-6362-FEB1-E47841AFB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0C50985-A4E8-31F6-A5FA-3F3204A04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424733E-BF0C-B717-EF64-ED3E29319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530396-3D6D-4032-122A-7859D7470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8859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07C1A-4A4C-C983-0FF1-0173B4015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B5FD6-7FCB-2AB5-CA05-A4B640263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D994D1-20B3-2C1C-D08F-469FFFC7D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2689C-4525-DF5D-A6DF-B6139CB3D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8060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07A0D-EE73-B2F6-88D6-6E6FE03A2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629F610-687D-2052-5C38-98D74CA4CB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27BFAF8-0B94-A31E-F1EA-8A12F0143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CD36E4-4F95-FFCF-6EAA-2176D3A14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063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A8ED3-31E0-14AD-773C-F80AEFEEC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687670-01F3-F2DA-A184-79580C3A5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35BC32C-6201-DAD7-8413-DD4ADEF8D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499630-F854-7C99-4EF2-2F8EC5F2D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970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196AA-CD37-43A5-FFD6-CE1A8501A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E0F09E0-6131-34B7-D57E-056BB8846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BA27CDA-B65F-9C1F-7C71-0636435EA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C55C59-9568-0A62-1A90-73301A89E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596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D32D9-7B1E-F629-D483-13DF2E2C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3253E38-3DEF-3F8F-7374-C0003EB8F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B4CFAA1-A649-6173-6F74-C7CEE220E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5F7F7E-080D-8623-2A2B-D7622904C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1718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7C88F-097B-8ADC-EA39-903FAEC6B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FD7CF30-9B63-C0D2-3EE5-BD631FBE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4D40859-EF06-5FAC-23FD-648035A70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ABA794-0B26-7B3C-069F-F7F086474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0438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CF92B-3291-8A53-5804-A3D8191F9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25FC8E0-2338-8DEE-3C7A-924116712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9D8EB1B-02D6-D940-3F55-186E3D1D3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E4ED3B9-0F11-1376-B37E-CFE3D8041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15802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1666A-09BE-D3B3-5305-57879103C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1074536-A10B-C52F-CC47-1C3363A9E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4DF1768-12E2-8BE4-920F-7ABDCCF70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D6D6F3-A689-51B3-7E64-9F3C8045B4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1912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50F1F-91FF-E369-01E1-0795A5C8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ABC0C83-82F7-D5EE-3677-56667C704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BDF7FB7-156F-7F59-7661-8EBEDC6D1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BD2F12-58FB-66CE-BE34-744324B3E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6817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A5613-D831-8908-2737-A706B1573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557D494-34EB-A3CF-D024-39958A503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4327814-A75A-7624-46C0-0415EC580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50641D-A8A7-7889-E8FC-7C9F8FB05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23615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6A48E-F794-8595-0DF8-B72DFB451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17157EF-8E4B-9F5D-4287-B9B143981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48DE912-ADCC-88B5-F4B7-1EA9221E5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3458B4-24FD-68E8-5A9E-6C509CE0C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9820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59F84-6BE3-3995-8251-ADF8310AD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2D168-E563-B635-0147-247D9C026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B2E67-8A0B-E834-1D97-BA8F2D332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D0D5E-89E8-3660-C6AF-8749137B3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7531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39F73-655E-407D-2DDC-DB3D17EEA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62FD637-2C68-CC10-1FF5-1030998451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C0FE057-963E-76B1-40B0-2826A4832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AAB128-6F42-8F16-1122-F6F4C8283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04160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C2D72-E2AD-0B5A-62BD-96FEED12B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64CB8B3-FC58-1916-EABB-DF493BDB0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097727-A9E3-9538-F802-E59862CFD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E2B074A-395D-967A-2218-7EBEEB6AE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1521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8FE69-852B-70AD-3814-3AAFA8D55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98E8210-35CA-FC21-4A1A-E1484FBD0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D6B526E-1003-3C5A-EF2E-6A3C92043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46BC7A1-CDCD-441A-BD8E-A97B11D90E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0123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BD60D-5EB7-2E17-787A-31FBC8C87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8D13EE-83DC-5644-7AE8-6D3D88D3D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A028B1C-F4AC-3FCE-930E-E506B5817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124AC8-6501-9E9B-6089-C99C6AD37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9956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8958F-91E6-9E84-DDE4-FDD7D6EFA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1A37BAD-6C1A-10BE-93E0-722D7D4C9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D27B2B7-4F20-1574-217F-F9E50D5B4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CA2C42-B9F1-8D77-9E7D-0A3162948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77936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99450-4ADB-572B-BC4B-469CB0B97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8EA9094-C950-2701-CB36-C563C2CFF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888D979-6B42-6153-00C2-68928CDD2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EFD35C-A86C-EF85-01E2-61195D1AF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9734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3E108-62F2-5B33-5EF5-5A0564E36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88D0C49-D63E-0BE8-45BA-D7CA698F0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E3C8E9-F6F9-F8E9-357A-C9B561410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F4915E2-955F-B297-6F23-9AF3CA94E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0944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4105C-3CCC-B42D-CE21-4F7A0F085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BF3F43D-547C-B79B-8759-6447D1B53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831E243-B4BC-C6A2-71CD-0E6DA8515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8C6CCA-158A-0FE2-EAB1-B82861774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0664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6234A-27BD-4007-E108-D8C4A9E0F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7F55CA9-42AE-6B07-265B-BD914A798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27408E0-FFA1-1B49-6E3C-17257D049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B9CF54-8A8E-8BCC-B860-4F39EBFD1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11599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94360-0CE5-5BE1-3EFB-6CD9FF2D9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192EADB-7210-8DC6-957E-A1BC7D7D5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A178D1-1FBC-3DB1-FE2D-4B00BCDFF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200D89-8B9C-9666-4986-C97FD3576B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309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07BCF-DE99-E3C6-BB92-8BF5EC840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6E05D5-4DF5-AF64-0F03-DC26EFC43B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F9051-4C59-57C2-AF9F-D2FC420F0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64ABA-91AB-2F10-0B25-22032686A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64500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71693-E0FD-73CD-89A9-0C572BC0C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EB7D795-333D-6EC2-E803-019B992A20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79B13D8-FAE6-3685-C8D0-A2AA16619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562D41-739F-C820-9B3A-30379B28A9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6975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E5FE6-73B1-70AE-3F1E-559EC7719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C939A13-BE3C-A5CE-7B15-C1CB2D22E3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BC97457-A412-5E64-F174-22A0473B6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607BF7-7C0D-1428-09CE-F89FE4714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21929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5776E-8C33-3F3B-E338-25537E2B9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FA42564-109D-F05C-79A9-9EE000C64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917B15E-87AC-7CEF-593B-AE13B7527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55ED31D-CB70-5CA4-F9E7-A02CC95DE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5459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5673C-4384-5F84-E85D-C251F9452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A63115E-903D-CABE-EF5A-852861051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EF83461-062D-70E1-E518-C9E5F5071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7EE44C-DF4A-416E-7CA7-53C8B050C5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13720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FDCD1-2F7C-4202-F930-C84403024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4CB864-364A-3A0F-DC3B-0F60C92BB6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0B41E20-EA45-DBBA-24D1-C6A66F246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06842F-F2AC-82FC-82AE-09AAA065C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89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20D14-D0CF-5CC6-7AC3-8383BFC99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EF1E2D3-6129-7347-642D-6AB5E6F8F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9022EBC-8CF9-F203-3B99-881AEB719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3886D38-3E31-C4DC-89FD-5CE5E663C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0604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F55F-379C-5D7F-18E3-89D7211A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DC9089F-6981-3D2F-BE28-A88B4B1D6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F3E7838-9B83-AC56-5F91-0C309CACA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AF3FDF-9891-E75C-A867-AB8CE3580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4443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CBD7D-2246-89C3-D59E-8F7191DB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6FF4E59-3E99-DBBD-697F-409F0B722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5B4A3FE-2F27-C380-D148-2F3E0565C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BF9E56-1DA7-1581-CB21-AA615B1D5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3277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144C-C5E8-038F-4149-3C526D471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76B047C-00D8-2FD4-2B1E-EF182A358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EF05EBE-C170-ED92-65D4-06A5F98C9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38216CE-839A-CEED-16E9-0B7D1E428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57309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827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3F6DF-89FE-2DA9-75C4-14C0D5F2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32862C-59D3-4E9C-127D-86F24BD2C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6D7276-9D00-355D-91E5-3F0103F7A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BC802-D6DA-5DFD-E8FD-614570269A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230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9639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2543A-C099-407F-4270-0001CBD17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3C6750-914E-55C5-1C45-4E44BD934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0BB6155-5216-2CD7-E5E1-8DE0201CB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6888D3-C066-6145-8635-7891B8D83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926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818A3-B556-7F4E-9CD5-E84A676666F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316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F03CA29-21D3-6A78-B138-584794F15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415246"/>
            <a:ext cx="7772400" cy="2442754"/>
          </a:xfrm>
          <a:prstGeom prst="rect">
            <a:avLst/>
          </a:prstGeom>
        </p:spPr>
      </p:pic>
      <p:sp>
        <p:nvSpPr>
          <p:cNvPr id="11" name="Rechthoek met aan één zijde afgeronde hoeken 10">
            <a:extLst>
              <a:ext uri="{FF2B5EF4-FFF2-40B4-BE49-F238E27FC236}">
                <a16:creationId xmlns:a16="http://schemas.microsoft.com/office/drawing/2014/main" id="{735C4261-F2B3-CD86-CB44-771D56D62D71}"/>
              </a:ext>
            </a:extLst>
          </p:cNvPr>
          <p:cNvSpPr/>
          <p:nvPr userDrawn="1"/>
        </p:nvSpPr>
        <p:spPr>
          <a:xfrm rot="5400000">
            <a:off x="4028283" y="-2143918"/>
            <a:ext cx="4135435" cy="10668002"/>
          </a:xfrm>
          <a:prstGeom prst="round2SameRect">
            <a:avLst/>
          </a:prstGeom>
          <a:solidFill>
            <a:srgbClr val="112F5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77C2C1-E6EB-ADE7-FBBA-AA3FD796D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  <a:effectLst/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F21E6CA-5C64-188E-D8F7-D1EA1D34A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EA7157-93FD-B56F-523D-93E8AF35A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153330-A7F9-1858-B2A5-26E35B02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F8C818-EDF9-A786-65B3-F6667F4B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763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003CC8-3D42-8A73-9601-2C7C91A4B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316728B-34F4-EB66-EB5D-7522E0A28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5777070-BA96-3E0A-1054-744834780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F62E630-B729-46ED-34F9-F30A784C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46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684001D-923C-0DDF-A88F-984CDFAC9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BCA677F-0DD3-8D42-6F13-1C2A01E4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BAB2299-25B1-D256-15D5-F6F1D212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52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7A335D-0EDB-5210-B2FD-2EC6D964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5EF8E4-83F7-001E-244F-EB99A9051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A729775-C4CE-7917-F05E-844B6E6B6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65DD01-C4DB-6F38-E4E9-2529F390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56B9C58-0DDE-E41B-3F4D-51CDE3FA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5CDD8C-FB75-BD16-3DDD-1F48B53C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134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26CB9-FA3D-213E-255A-66022465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3965FE3-4075-5837-56DC-A3D490D26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05CD46-3226-F3AA-D3EB-802E25012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0C7CE4-C141-F6FF-92C7-E9D5F43AC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A1D351-8174-F44A-D880-8E63FB6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32F889-7095-9421-839A-1FE09D2C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1371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5AEFB99-9357-7A11-9BFD-6B7B3DF0E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3784272" y="506819"/>
            <a:ext cx="7772400" cy="50864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826CB9-FA3D-213E-255A-66022465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3965FE3-4075-5837-56DC-A3D490D26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05CD46-3226-F3AA-D3EB-802E25012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0C7CE4-C141-F6FF-92C7-E9D5F43AC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A1D351-8174-F44A-D880-8E63FB6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32F889-7095-9421-839A-1FE09D2C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0738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Afbeelding met bijschrift">
    <p:bg>
      <p:bgPr>
        <a:gradFill>
          <a:gsLst>
            <a:gs pos="0">
              <a:srgbClr val="00B0F0"/>
            </a:gs>
            <a:gs pos="100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D94C15D-92AD-F2CC-24E8-31DD6D8C31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900000">
            <a:off x="-4084305" y="-2250231"/>
            <a:ext cx="9237739" cy="60371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826CB9-FA3D-213E-255A-66022465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3965FE3-4075-5837-56DC-A3D490D26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05CD46-3226-F3AA-D3EB-802E25012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0C7CE4-C141-F6FF-92C7-E9D5F43AC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A1D351-8174-F44A-D880-8E63FB6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32F889-7095-9421-839A-1FE09D2C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798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3B6519-C24D-0261-799B-F50F085E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676437-A7F7-5E0E-E48D-4CED7806B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1CAA22-242A-2219-B6A5-577A8A7F2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14DEE3-D89E-9D9E-1616-61EB7C90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168FC5-5F5A-E918-7E1D-7E6691DB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5025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A9CDCF0-4E02-E360-4DE7-00156A485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2996E86-68E8-7710-5523-AD872CA0B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4C4A21-7FFF-F9D0-6C84-6F6806B1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372C6A-F4BF-E723-D6C4-93F39FC60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A33B9F-2685-02DB-B489-1790710A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49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8B75E-4815-BDF7-151D-EC7D7556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CB2F8E-2F1B-7D84-8CF2-AEB2AB65A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D14B7B-DC15-21C7-AAF4-4CF0B693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0BE83D-B5FC-F378-8B75-FD45808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D65748-771A-0C05-5427-C6156EFB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280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gradFill>
          <a:gsLst>
            <a:gs pos="0">
              <a:srgbClr val="797979"/>
            </a:gs>
            <a:gs pos="99000">
              <a:srgbClr val="92929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8B75E-4815-BDF7-151D-EC7D7556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CB2F8E-2F1B-7D84-8CF2-AEB2AB65A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D14B7B-DC15-21C7-AAF4-4CF0B693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0BE83D-B5FC-F378-8B75-FD45808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D65748-771A-0C05-5427-C6156EFB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677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9B39FDA2-8377-3FF4-3D3C-5E41E4D0D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430932" y="789450"/>
            <a:ext cx="7772400" cy="50864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698B75E-4815-BDF7-151D-EC7D7556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CB2F8E-2F1B-7D84-8CF2-AEB2AB65A9EE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D14B7B-DC15-21C7-AAF4-4CF0B693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0BE83D-B5FC-F378-8B75-FD45808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D65748-771A-0C05-5427-C6156EFB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11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0E7B81F-EE72-2973-3590-AB72C554B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9600" y="0"/>
            <a:ext cx="7772400" cy="54885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B76DDD3-09EE-16FA-2713-C5F62942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9CD3DB-ED41-FEA0-38F4-5B63B7A45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B05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7F73EF-A5FD-BDA6-A998-ACC53B66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AE56D5-DB11-E3B8-0B13-C6CF41601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2B66DC-DD81-4DE0-DC22-9930BFDD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682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ekop (B)">
    <p:bg>
      <p:bgPr>
        <a:gradFill>
          <a:gsLst>
            <a:gs pos="0">
              <a:srgbClr val="4EB4D9"/>
            </a:gs>
            <a:gs pos="100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8B3B687-B355-985E-DD82-6838066FF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900000">
            <a:off x="-4084305" y="-2250231"/>
            <a:ext cx="9237739" cy="60371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B76DDD3-09EE-16FA-2713-C5F62942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9CD3DB-ED41-FEA0-38F4-5B63B7A45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7F73EF-A5FD-BDA6-A998-ACC53B66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AE56D5-DB11-E3B8-0B13-C6CF41601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2B66DC-DD81-4DE0-DC22-9930BFDD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2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ekop (B)">
    <p:bg>
      <p:bgPr>
        <a:gradFill>
          <a:gsLst>
            <a:gs pos="0">
              <a:srgbClr val="929292"/>
            </a:gs>
            <a:gs pos="100000">
              <a:srgbClr val="5E5E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8B3B687-B355-985E-DD82-6838066FF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900000">
            <a:off x="-4084305" y="-2250231"/>
            <a:ext cx="9237739" cy="60371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B76DDD3-09EE-16FA-2713-C5F62942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9CD3DB-ED41-FEA0-38F4-5B63B7A45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7F73EF-A5FD-BDA6-A998-ACC53B66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AE56D5-DB11-E3B8-0B13-C6CF41601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2B66DC-DD81-4DE0-DC22-9930BFDD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985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318D83-7C43-CB3C-F87B-DA58FB63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83A172-72E7-F92F-23DF-F4DBF065E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D0A90C-386C-E11F-44A6-BB16F0F39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DAF539-52CB-AEE2-DFCF-CF7D55A17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5F5C216-DA75-B480-7F46-E0EE8C712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C2AA76E-F837-E0E3-F8E0-FBE58343F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051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EA873-C638-FE9A-6EC0-176023EC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2CDAE0-B125-8851-5F82-A76F32902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AA889B-43D9-C3C7-515A-49A41A669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EF60833-82C6-9AB1-53B5-4AB3915AA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D74F9C6-729C-464F-ACBF-EA01E2894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EC7D596-F5C2-5EDF-1F42-5B053DE40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6A95-3FD8-9C48-85AA-6FECB852C84D}" type="datetimeFigureOut">
              <a:rPr lang="nl-NL" smtClean="0"/>
              <a:t>5-6-2025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4F404FF-35FF-EF08-8BEB-5A4921AB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4697724-A5F0-BDA4-521B-987F158D7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2394B-DFA9-E249-8215-E97519F84AE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74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B713"/>
            </a:gs>
            <a:gs pos="100000">
              <a:srgbClr val="F9E21E">
                <a:lumMod val="7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FEDBA43-8105-B9D5-86B6-E60FCF5E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BB207C-7B05-FE8D-7ECE-DCECAAD34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D19AB3-BFE3-A76C-5E79-ABDA37957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FF563C-DB79-DBBE-F121-3AD0868B7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bg1"/>
                </a:solidFill>
                <a:latin typeface="Fira Mono" panose="020B0509050000020004" pitchFamily="49" charset="0"/>
              </a:defRPr>
            </a:lvl1pPr>
          </a:lstStyle>
          <a:p>
            <a:fld id="{DF02394B-DFA9-E249-8215-E97519F84AE2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518921-F1F4-F86B-B2F9-60C04B1EC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bg1"/>
                </a:solidFill>
                <a:latin typeface="Fira Mono" panose="020B0509050000020004" pitchFamily="49" charset="0"/>
              </a:defRPr>
            </a:lvl1pPr>
          </a:lstStyle>
          <a:p>
            <a:fld id="{143A6A95-3FD8-9C48-85AA-6FECB852C84D}" type="datetimeFigureOut">
              <a:rPr lang="nl-NL" smtClean="0"/>
              <a:pPr/>
              <a:t>5-6-2025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068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  <p:sldLayoutId id="2147483673" r:id="rId4"/>
    <p:sldLayoutId id="2147483663" r:id="rId5"/>
    <p:sldLayoutId id="2147483672" r:id="rId6"/>
    <p:sldLayoutId id="2147483676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5" r:id="rId14"/>
    <p:sldLayoutId id="2147483674" r:id="rId15"/>
    <p:sldLayoutId id="2147483670" r:id="rId16"/>
    <p:sldLayoutId id="214748367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Fira Sans SemiBold" panose="020B05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600"/>
        </a:spcBef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1100"/>
        </a:spcBef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11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11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11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customXml" Target="../ink/ink1.xml"/><Relationship Id="rId10" Type="http://schemas.openxmlformats.org/officeDocument/2006/relationships/image" Target="../media/image52.png"/><Relationship Id="rId4" Type="http://schemas.openxmlformats.org/officeDocument/2006/relationships/image" Target="../media/image39.svg"/><Relationship Id="rId9" Type="http://schemas.openxmlformats.org/officeDocument/2006/relationships/customXml" Target="../ink/ink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authzen-interop.net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3" Type="http://schemas.openxmlformats.org/officeDocument/2006/relationships/hyperlink" Target="https://www.openstreetmap.org/directions?to=Catharijnesingel+55#map=19/52.089713/5.113555" TargetMode="External"/><Relationship Id="rId7" Type="http://schemas.openxmlformats.org/officeDocument/2006/relationships/hyperlink" Target="https://digilab.overheid.nl/chat/digilab/channels/federatieve-toegangsverlening" TargetMode="External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github.com/VNG-Realisatie/ftv" TargetMode="External"/><Relationship Id="rId11" Type="http://schemas.openxmlformats.org/officeDocument/2006/relationships/image" Target="../media/image81.svg"/><Relationship Id="rId5" Type="http://schemas.openxmlformats.org/officeDocument/2006/relationships/hyperlink" Target="https://vng-realisatie.github.io/ftv/" TargetMode="External"/><Relationship Id="rId15" Type="http://schemas.openxmlformats.org/officeDocument/2006/relationships/image" Target="../media/image85.svg"/><Relationship Id="rId10" Type="http://schemas.openxmlformats.org/officeDocument/2006/relationships/image" Target="../media/image80.png"/><Relationship Id="rId4" Type="http://schemas.openxmlformats.org/officeDocument/2006/relationships/hyperlink" Target="mailto:michiel.trimpe@vng.nl" TargetMode="External"/><Relationship Id="rId9" Type="http://schemas.openxmlformats.org/officeDocument/2006/relationships/image" Target="../media/image79.svg"/><Relationship Id="rId1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latin typeface="Fira Sans SemiBold"/>
              </a:rPr>
              <a:t>Slimme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toegangsverlening</a:t>
            </a:r>
            <a:r>
              <a:rPr lang="en-US">
                <a:latin typeface="Fira Sans SemiBold"/>
              </a:rPr>
              <a:t> met </a:t>
            </a:r>
            <a:r>
              <a:rPr lang="en-US" err="1">
                <a:latin typeface="Fira Sans SemiBold"/>
              </a:rPr>
              <a:t>AuthZEN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83544"/>
          </a:xfrm>
        </p:spPr>
        <p:txBody>
          <a:bodyPr/>
          <a:lstStyle/>
          <a:p>
            <a:pPr algn="l"/>
            <a:r>
              <a:rPr lang="en-US"/>
              <a:t>Michiel Trimpe – </a:t>
            </a:r>
            <a:r>
              <a:rPr lang="en-US" err="1"/>
              <a:t>Federatieve</a:t>
            </a:r>
            <a:r>
              <a:rPr lang="en-US"/>
              <a:t> </a:t>
            </a:r>
            <a:r>
              <a:rPr lang="en-US" err="1"/>
              <a:t>Toegangsverlening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7AB14-02D0-D2D5-7CE6-FF571D77F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C9F32-0606-C585-6CD4-464F8B6F6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Access Control Lists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0779B38-2249-548D-5E34-A094DE506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397500" cy="1838413"/>
          </a:xfrm>
        </p:spPr>
        <p:txBody>
          <a:bodyPr anchor="t">
            <a:normAutofit/>
          </a:bodyPr>
          <a:lstStyle/>
          <a:p>
            <a:r>
              <a:rPr lang="en-US" sz="2400" err="1">
                <a:latin typeface="Fira Sans"/>
                <a:ea typeface="+mn-lt"/>
                <a:cs typeface="+mn-lt"/>
              </a:rPr>
              <a:t>Geïntroduceerd</a:t>
            </a:r>
            <a:r>
              <a:rPr lang="en-US" sz="2400">
                <a:latin typeface="Fira Sans"/>
                <a:ea typeface="+mn-lt"/>
                <a:cs typeface="+mn-lt"/>
              </a:rPr>
              <a:t> in 1965</a:t>
            </a: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Eén</a:t>
            </a:r>
            <a:r>
              <a:rPr lang="en-US" sz="2400">
                <a:latin typeface="Fira Sans"/>
                <a:ea typeface="+mn-lt"/>
                <a:cs typeface="+mn-lt"/>
              </a:rPr>
              <a:t> bit per </a:t>
            </a:r>
            <a:r>
              <a:rPr lang="en-US" sz="2400" err="1">
                <a:latin typeface="Fira Sans"/>
                <a:ea typeface="+mn-lt"/>
                <a:cs typeface="+mn-lt"/>
              </a:rPr>
              <a:t>actie</a:t>
            </a:r>
            <a:r>
              <a:rPr lang="en-US" sz="2400">
                <a:latin typeface="Fira Sans"/>
                <a:ea typeface="+mn-lt"/>
                <a:cs typeface="+mn-lt"/>
              </a:rPr>
              <a:t>-</a:t>
            </a:r>
            <a:r>
              <a:rPr lang="en-US" sz="2400" err="1">
                <a:latin typeface="Fira Sans"/>
                <a:ea typeface="+mn-lt"/>
                <a:cs typeface="+mn-lt"/>
              </a:rPr>
              <a:t>rol</a:t>
            </a:r>
            <a:r>
              <a:rPr lang="en-US" sz="2400">
                <a:latin typeface="Fira Sans"/>
                <a:ea typeface="+mn-lt"/>
                <a:cs typeface="+mn-lt"/>
              </a:rPr>
              <a:t>-resource-</a:t>
            </a:r>
            <a:r>
              <a:rPr lang="en-US" sz="2400" err="1">
                <a:latin typeface="Fira Sans"/>
                <a:ea typeface="+mn-lt"/>
                <a:cs typeface="+mn-lt"/>
              </a:rPr>
              <a:t>combinatie</a:t>
            </a:r>
            <a:endParaRPr lang="en-US" sz="2400">
              <a:latin typeface="Apto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1051DF-41FC-2FD6-5073-D0185D848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2768" y="1187792"/>
            <a:ext cx="5057084" cy="448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15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87BE1-80F3-7A7F-D0FE-4CA8568DF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6DF-4240-4DBF-072F-F2871ED81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Access Control Lists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1388106-E274-C8F0-AF12-9A79D2F64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397500" cy="1838413"/>
          </a:xfrm>
        </p:spPr>
        <p:txBody>
          <a:bodyPr anchor="t">
            <a:normAutofit/>
          </a:bodyPr>
          <a:lstStyle/>
          <a:p>
            <a:r>
              <a:rPr lang="en-US" sz="2400">
                <a:latin typeface="Fira Sans"/>
                <a:ea typeface="+mn-lt"/>
                <a:cs typeface="+mn-lt"/>
              </a:rPr>
              <a:t>Hoge </a:t>
            </a:r>
            <a:r>
              <a:rPr lang="en-US" sz="2400" err="1">
                <a:latin typeface="Fira Sans"/>
                <a:ea typeface="+mn-lt"/>
                <a:cs typeface="+mn-lt"/>
              </a:rPr>
              <a:t>granulariteit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vereist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veel</a:t>
            </a:r>
            <a:r>
              <a:rPr lang="en-US" sz="2400">
                <a:latin typeface="Fira Sans"/>
                <a:ea typeface="+mn-lt"/>
                <a:cs typeface="+mn-lt"/>
              </a:rPr>
              <a:t> data</a:t>
            </a:r>
          </a:p>
          <a:p>
            <a:r>
              <a:rPr lang="en-US" sz="2400">
                <a:latin typeface="Fira Sans"/>
                <a:ea typeface="+mn-lt"/>
                <a:cs typeface="+mn-lt"/>
              </a:rPr>
              <a:t>Veel data </a:t>
            </a:r>
            <a:r>
              <a:rPr lang="en-US" sz="2400" err="1">
                <a:latin typeface="Fira Sans"/>
                <a:ea typeface="+mn-lt"/>
                <a:cs typeface="+mn-lt"/>
              </a:rPr>
              <a:t>wordt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gedupliceerd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Moeilijk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te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beheren</a:t>
            </a:r>
            <a:endParaRPr lang="en-US" sz="2400">
              <a:latin typeface="Apto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9A4A18-8A95-1D9A-F2EA-53426295B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2768" y="1187792"/>
            <a:ext cx="5057084" cy="448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88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6EB43-8920-6971-13F4-FF439483E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2132-0F74-DD82-8FE9-F4EDE4676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Role Based Access Control (RBAC)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2428224-6FC3-2862-0DE9-DE7DFB263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509590" cy="4482416"/>
          </a:xfrm>
        </p:spPr>
        <p:txBody>
          <a:bodyPr anchor="t">
            <a:normAutofit/>
          </a:bodyPr>
          <a:lstStyle/>
          <a:p>
            <a:r>
              <a:rPr lang="en-US" sz="2400" err="1">
                <a:latin typeface="Fira Sans"/>
                <a:ea typeface="+mn-lt"/>
                <a:cs typeface="+mn-lt"/>
              </a:rPr>
              <a:t>Geïntroduceerd</a:t>
            </a:r>
            <a:r>
              <a:rPr lang="en-US" sz="2400">
                <a:latin typeface="Fira Sans"/>
                <a:ea typeface="+mn-lt"/>
                <a:cs typeface="+mn-lt"/>
              </a:rPr>
              <a:t> in 1992</a:t>
            </a: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Geneste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rollen</a:t>
            </a:r>
            <a:r>
              <a:rPr lang="en-US" sz="2400">
                <a:latin typeface="Fira Sans"/>
                <a:ea typeface="+mn-lt"/>
                <a:cs typeface="+mn-lt"/>
              </a:rPr>
              <a:t> met </a:t>
            </a:r>
            <a:r>
              <a:rPr lang="en-US" sz="2400" err="1">
                <a:latin typeface="Fira Sans"/>
                <a:ea typeface="+mn-lt"/>
                <a:cs typeface="+mn-lt"/>
              </a:rPr>
              <a:t>transitieve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relaties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Makkelijker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te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beheren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Reflecteert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organisatie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structuren</a:t>
            </a:r>
            <a:endParaRPr lang="en-US" sz="2400">
              <a:latin typeface="Apto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90029-EE37-E97C-4F04-367BADD41C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9081" y="1513810"/>
            <a:ext cx="4289448" cy="4615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3B8B3-6C19-17C2-EF92-3534DCF152AE}"/>
              </a:ext>
            </a:extLst>
          </p:cNvPr>
          <p:cNvSpPr txBox="1"/>
          <p:nvPr/>
        </p:nvSpPr>
        <p:spPr>
          <a:xfrm>
            <a:off x="5857103" y="6343948"/>
            <a:ext cx="571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Role-Based Access Controls - Ferraiolo and Kuhn - 1992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79168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087C5-D502-7ED3-55C7-B67D9E8E8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94973-0D98-8332-0136-2C938E0E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Role Based Access Control (RBAC)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0A22F48-D0DB-2424-3E37-E9A50A3E5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397500" cy="4482416"/>
          </a:xfrm>
        </p:spPr>
        <p:txBody>
          <a:bodyPr anchor="t">
            <a:normAutofit/>
          </a:bodyPr>
          <a:lstStyle/>
          <a:p>
            <a:r>
              <a:rPr lang="en-US" sz="2400" err="1">
                <a:latin typeface="Fira Sans"/>
                <a:ea typeface="+mn-lt"/>
                <a:cs typeface="+mn-lt"/>
              </a:rPr>
              <a:t>Fijnmazige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autorisatie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vereist</a:t>
            </a:r>
            <a:r>
              <a:rPr lang="en-US" sz="2400">
                <a:latin typeface="Fira Sans"/>
                <a:ea typeface="+mn-lt"/>
                <a:cs typeface="+mn-lt"/>
              </a:rPr>
              <a:t> role-explosion</a:t>
            </a: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Toegangsbeleid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wordt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dus</a:t>
            </a:r>
            <a:r>
              <a:rPr lang="en-US" sz="2400">
                <a:latin typeface="Fira Sans"/>
                <a:ea typeface="+mn-lt"/>
                <a:cs typeface="+mn-lt"/>
              </a:rPr>
              <a:t> in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applicaties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ingebouwd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>
                <a:latin typeface="Fira Sans"/>
                <a:ea typeface="+mn-lt"/>
                <a:cs typeface="+mn-lt"/>
              </a:rPr>
              <a:t>Elke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doet</a:t>
            </a:r>
            <a:r>
              <a:rPr lang="en-US" sz="2400">
                <a:latin typeface="Fira Sans"/>
                <a:ea typeface="+mn-lt"/>
                <a:cs typeface="+mn-lt"/>
              </a:rPr>
              <a:t> het op </a:t>
            </a:r>
            <a:r>
              <a:rPr lang="en-US" sz="2400" err="1">
                <a:latin typeface="Fira Sans"/>
                <a:ea typeface="+mn-lt"/>
                <a:cs typeface="+mn-lt"/>
              </a:rPr>
              <a:t>een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andere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manier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Foutgevoelig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onbeheersbaar</a:t>
            </a:r>
            <a:r>
              <a:rPr lang="en-US" sz="2400">
                <a:latin typeface="Fira Sans"/>
                <a:ea typeface="+mn-lt"/>
                <a:cs typeface="+mn-lt"/>
              </a:rPr>
              <a:t> op </a:t>
            </a:r>
            <a:r>
              <a:rPr lang="en-US" sz="2400" err="1">
                <a:latin typeface="Fira Sans"/>
                <a:ea typeface="+mn-lt"/>
                <a:cs typeface="+mn-lt"/>
              </a:rPr>
              <a:t>schaal</a:t>
            </a:r>
            <a:endParaRPr lang="en-US" sz="2400">
              <a:latin typeface="Fira Sans"/>
              <a:ea typeface="+mn-lt"/>
              <a:cs typeface="+mn-lt"/>
            </a:endParaRPr>
          </a:p>
          <a:p>
            <a:pPr marL="0" indent="0">
              <a:buNone/>
            </a:pPr>
            <a:endParaRPr lang="en-US" sz="2400">
              <a:latin typeface="Apto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64764D-6E1F-9DBA-1A3F-E61EBDF1E1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9081" y="1513810"/>
            <a:ext cx="4289448" cy="461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02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6A29E-05B2-57F0-5679-ED77FA82F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1ABBA4-7CCD-098F-BA83-6BD9CC9EB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296" y="3263900"/>
            <a:ext cx="3397250" cy="2908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A21FA-BD50-3DE5-E57B-E7BB7251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Identificatie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en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Authenticatie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AC9C025-DA29-12FE-2926-6F6596185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658292" cy="4482416"/>
          </a:xfrm>
        </p:spPr>
        <p:txBody>
          <a:bodyPr anchor="t">
            <a:normAutofit/>
          </a:bodyPr>
          <a:lstStyle/>
          <a:p>
            <a:r>
              <a:rPr lang="en-US" sz="2400">
                <a:latin typeface="Fira Sans"/>
                <a:ea typeface="+mn-lt"/>
                <a:cs typeface="+mn-lt"/>
              </a:rPr>
              <a:t>Tien </a:t>
            </a:r>
            <a:r>
              <a:rPr lang="en-US" sz="2400" err="1">
                <a:latin typeface="Fira Sans"/>
                <a:ea typeface="+mn-lt"/>
                <a:cs typeface="+mn-lt"/>
              </a:rPr>
              <a:t>jaar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geleden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b="1" u="sng" err="1">
                <a:latin typeface="Fira Sans"/>
                <a:ea typeface="+mn-lt"/>
                <a:cs typeface="+mn-lt"/>
              </a:rPr>
              <a:t>authenticeerde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elke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</a:t>
            </a:r>
            <a:r>
              <a:rPr lang="en-US" sz="2400">
                <a:latin typeface="Fira Sans"/>
                <a:ea typeface="+mn-lt"/>
                <a:cs typeface="+mn-lt"/>
              </a:rPr>
              <a:t> op </a:t>
            </a:r>
            <a:r>
              <a:rPr lang="en-US" sz="2400" err="1">
                <a:latin typeface="Fira Sans"/>
                <a:ea typeface="+mn-lt"/>
                <a:cs typeface="+mn-lt"/>
              </a:rPr>
              <a:t>een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andere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manier</a:t>
            </a:r>
            <a:endParaRPr lang="en-US" sz="2400">
              <a:latin typeface="Fira Sans"/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672C2-BA65-E623-F390-E9C4EA2B7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322" y="1905345"/>
            <a:ext cx="3923472" cy="2717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143DF-DBF7-D407-9D68-E7DC87E7C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971" y="1572321"/>
            <a:ext cx="3654779" cy="1945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A126A-B706-469E-DCD9-79544D46D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506" y="3850924"/>
            <a:ext cx="26670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56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89D7B-9803-CB38-1755-4F9723121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2921-C75E-D816-7BFD-C7F933E6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Identificatie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en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Authenticatie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6F5E7D-0721-FD6C-5E26-652F79D2A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658292" cy="4482416"/>
          </a:xfrm>
        </p:spPr>
        <p:txBody>
          <a:bodyPr anchor="t">
            <a:normAutofit/>
          </a:bodyPr>
          <a:lstStyle/>
          <a:p>
            <a:r>
              <a:rPr lang="en-US" sz="2400">
                <a:latin typeface="Fira Sans"/>
                <a:ea typeface="+mn-lt"/>
                <a:cs typeface="+mn-lt"/>
              </a:rPr>
              <a:t>Tien </a:t>
            </a:r>
            <a:r>
              <a:rPr lang="en-US" sz="2400" err="1">
                <a:latin typeface="Fira Sans"/>
                <a:ea typeface="+mn-lt"/>
                <a:cs typeface="+mn-lt"/>
              </a:rPr>
              <a:t>jaar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geleden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authenticeerde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elke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</a:t>
            </a:r>
            <a:r>
              <a:rPr lang="en-US" sz="2400">
                <a:latin typeface="Fira Sans"/>
                <a:ea typeface="+mn-lt"/>
                <a:cs typeface="+mn-lt"/>
              </a:rPr>
              <a:t> op </a:t>
            </a:r>
            <a:r>
              <a:rPr lang="en-US" sz="2400" err="1">
                <a:latin typeface="Fira Sans"/>
                <a:ea typeface="+mn-lt"/>
                <a:cs typeface="+mn-lt"/>
              </a:rPr>
              <a:t>een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andere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manier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>
                <a:latin typeface="Fira Sans"/>
                <a:ea typeface="+mn-lt"/>
                <a:cs typeface="+mn-lt"/>
              </a:rPr>
              <a:t>Wat </a:t>
            </a:r>
            <a:r>
              <a:rPr lang="en-US" sz="2400" err="1">
                <a:latin typeface="Fira Sans"/>
                <a:ea typeface="+mn-lt"/>
                <a:cs typeface="+mn-lt"/>
              </a:rPr>
              <a:t>leidde</a:t>
            </a:r>
            <a:r>
              <a:rPr lang="en-US" sz="2400">
                <a:latin typeface="Fira Sans"/>
                <a:ea typeface="+mn-lt"/>
                <a:cs typeface="+mn-lt"/>
              </a:rPr>
              <a:t> tot #2 in OWASP’17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CD8849F-C9F9-3943-156C-7F28D4245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3437" y="1810386"/>
            <a:ext cx="3908132" cy="39969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7C323E-B5A6-16CD-C88A-156453AE39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5995" b="2091"/>
          <a:stretch>
            <a:fillRect/>
          </a:stretch>
        </p:blipFill>
        <p:spPr>
          <a:xfrm>
            <a:off x="6520538" y="1567654"/>
            <a:ext cx="4933930" cy="4482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6516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6A835-3121-9259-1034-9BCA49F73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9AFD-75DC-C832-0191-2D9BDAE7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Identificatie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en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Authenticatie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882C4-6C87-E49C-A971-5141630C0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658292" cy="4482416"/>
          </a:xfrm>
        </p:spPr>
        <p:txBody>
          <a:bodyPr anchor="t">
            <a:normAutofit/>
          </a:bodyPr>
          <a:lstStyle/>
          <a:p>
            <a:r>
              <a:rPr lang="en-US" sz="2400">
                <a:latin typeface="Fira Sans"/>
                <a:ea typeface="+mn-lt"/>
                <a:cs typeface="+mn-lt"/>
              </a:rPr>
              <a:t>Tien </a:t>
            </a:r>
            <a:r>
              <a:rPr lang="en-US" sz="2400" err="1">
                <a:latin typeface="Fira Sans"/>
                <a:ea typeface="+mn-lt"/>
                <a:cs typeface="+mn-lt"/>
              </a:rPr>
              <a:t>jaar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geleden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authenticeerde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elke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</a:t>
            </a:r>
            <a:r>
              <a:rPr lang="en-US" sz="2400">
                <a:latin typeface="Fira Sans"/>
                <a:ea typeface="+mn-lt"/>
                <a:cs typeface="+mn-lt"/>
              </a:rPr>
              <a:t> op </a:t>
            </a:r>
            <a:r>
              <a:rPr lang="en-US" sz="2400" err="1">
                <a:latin typeface="Fira Sans"/>
                <a:ea typeface="+mn-lt"/>
                <a:cs typeface="+mn-lt"/>
              </a:rPr>
              <a:t>een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andere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manier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>
                <a:latin typeface="Fira Sans"/>
                <a:ea typeface="+mn-lt"/>
                <a:cs typeface="+mn-lt"/>
              </a:rPr>
              <a:t>Wat </a:t>
            </a:r>
            <a:r>
              <a:rPr lang="en-US" sz="2400" err="1">
                <a:latin typeface="Fira Sans"/>
                <a:ea typeface="+mn-lt"/>
                <a:cs typeface="+mn-lt"/>
              </a:rPr>
              <a:t>leidde</a:t>
            </a:r>
            <a:r>
              <a:rPr lang="en-US" sz="2400">
                <a:latin typeface="Fira Sans"/>
                <a:ea typeface="+mn-lt"/>
                <a:cs typeface="+mn-lt"/>
              </a:rPr>
              <a:t> tot #2 in OWASP’17</a:t>
            </a: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Daarna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gestandaardiseerd</a:t>
            </a:r>
            <a:r>
              <a:rPr lang="en-US" sz="2400">
                <a:latin typeface="Fira Sans"/>
                <a:ea typeface="+mn-lt"/>
                <a:cs typeface="+mn-lt"/>
              </a:rPr>
              <a:t> in SAML, OAuth2 </a:t>
            </a:r>
            <a:r>
              <a:rPr lang="en-US" sz="2400" err="1">
                <a:latin typeface="Fira Sans"/>
                <a:ea typeface="+mn-lt"/>
                <a:cs typeface="+mn-lt"/>
              </a:rPr>
              <a:t>en</a:t>
            </a:r>
            <a:r>
              <a:rPr lang="en-US" sz="2400">
                <a:latin typeface="Fira Sans"/>
                <a:ea typeface="+mn-lt"/>
                <a:cs typeface="+mn-lt"/>
              </a:rPr>
              <a:t> OpenID Connect</a:t>
            </a:r>
          </a:p>
        </p:txBody>
      </p:sp>
      <p:pic>
        <p:nvPicPr>
          <p:cNvPr id="5" name="Picture 2" descr="Understanding OpenIDConnect. A Brief Introduction | by Kayathiri  Mahendrakumaran | Identity Beyond Borders | Medium">
            <a:extLst>
              <a:ext uri="{FF2B5EF4-FFF2-40B4-BE49-F238E27FC236}">
                <a16:creationId xmlns:a16="http://schemas.microsoft.com/office/drawing/2014/main" id="{CA8FE8ED-AE2B-E18C-B734-5755DE30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001" y="4146892"/>
            <a:ext cx="4532313" cy="2148501"/>
          </a:xfrm>
          <a:prstGeom prst="rect">
            <a:avLst/>
          </a:prstGeom>
          <a:noFill/>
          <a:effectLst>
            <a:glow rad="191759">
              <a:schemeClr val="bg1">
                <a:alpha val="45000"/>
              </a:schemeClr>
            </a:glow>
            <a:outerShdw blurRad="50800" dist="50800" dir="5400000" sx="1000" sy="1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67A4C97-EE58-D5B2-6AEB-14F9AC7D5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92" y="1921560"/>
            <a:ext cx="2219666" cy="222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B79D6E-6B09-5837-EC5C-CBD371E23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7648" y="1690688"/>
            <a:ext cx="2375242" cy="23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56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19DA5-7125-7F80-3269-0883AA56B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431FB-AAB9-2664-65CC-A86D15B53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Identificatie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en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Authenticatie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67A8F27-CC4A-89CA-218D-EADEF4BAF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658292" cy="4482416"/>
          </a:xfrm>
        </p:spPr>
        <p:txBody>
          <a:bodyPr anchor="t">
            <a:normAutofit/>
          </a:bodyPr>
          <a:lstStyle/>
          <a:p>
            <a:r>
              <a:rPr lang="en-US" sz="2400">
                <a:latin typeface="Fira Sans"/>
                <a:ea typeface="+mn-lt"/>
                <a:cs typeface="+mn-lt"/>
              </a:rPr>
              <a:t>Tien </a:t>
            </a:r>
            <a:r>
              <a:rPr lang="en-US" sz="2400" err="1">
                <a:latin typeface="Fira Sans"/>
                <a:ea typeface="+mn-lt"/>
                <a:cs typeface="+mn-lt"/>
              </a:rPr>
              <a:t>jaar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geleden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authenticeerde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elke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</a:t>
            </a:r>
            <a:r>
              <a:rPr lang="en-US" sz="2400">
                <a:latin typeface="Fira Sans"/>
                <a:ea typeface="+mn-lt"/>
                <a:cs typeface="+mn-lt"/>
              </a:rPr>
              <a:t> op </a:t>
            </a:r>
            <a:r>
              <a:rPr lang="en-US" sz="2400" err="1">
                <a:latin typeface="Fira Sans"/>
                <a:ea typeface="+mn-lt"/>
                <a:cs typeface="+mn-lt"/>
              </a:rPr>
              <a:t>een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andere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manier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>
                <a:latin typeface="Fira Sans"/>
                <a:ea typeface="+mn-lt"/>
                <a:cs typeface="+mn-lt"/>
              </a:rPr>
              <a:t>Wat </a:t>
            </a:r>
            <a:r>
              <a:rPr lang="en-US" sz="2400" err="1">
                <a:latin typeface="Fira Sans"/>
                <a:ea typeface="+mn-lt"/>
                <a:cs typeface="+mn-lt"/>
              </a:rPr>
              <a:t>leidde</a:t>
            </a:r>
            <a:r>
              <a:rPr lang="en-US" sz="2400">
                <a:latin typeface="Fira Sans"/>
                <a:ea typeface="+mn-lt"/>
                <a:cs typeface="+mn-lt"/>
              </a:rPr>
              <a:t> tot #2 in OWASP’17</a:t>
            </a: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Daarna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gestandaardiseerd</a:t>
            </a:r>
            <a:r>
              <a:rPr lang="en-US" sz="2400">
                <a:latin typeface="Fira Sans"/>
                <a:ea typeface="+mn-lt"/>
                <a:cs typeface="+mn-lt"/>
              </a:rPr>
              <a:t> in OAuth2 </a:t>
            </a:r>
            <a:r>
              <a:rPr lang="en-US" sz="2400" err="1">
                <a:latin typeface="Fira Sans"/>
                <a:ea typeface="+mn-lt"/>
                <a:cs typeface="+mn-lt"/>
              </a:rPr>
              <a:t>en</a:t>
            </a:r>
            <a:r>
              <a:rPr lang="en-US" sz="2400">
                <a:latin typeface="Fira Sans"/>
                <a:ea typeface="+mn-lt"/>
                <a:cs typeface="+mn-lt"/>
              </a:rPr>
              <a:t> OpenID Connect</a:t>
            </a:r>
          </a:p>
          <a:p>
            <a:r>
              <a:rPr lang="en-US" sz="2400">
                <a:latin typeface="Fira Sans"/>
                <a:ea typeface="+mn-lt"/>
                <a:cs typeface="+mn-lt"/>
              </a:rPr>
              <a:t>En in OWASP’21 </a:t>
            </a:r>
            <a:r>
              <a:rPr lang="en-US" sz="2400" err="1">
                <a:latin typeface="Fira Sans"/>
                <a:ea typeface="+mn-lt"/>
                <a:cs typeface="+mn-lt"/>
              </a:rPr>
              <a:t>gezakt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naar</a:t>
            </a:r>
            <a:r>
              <a:rPr lang="en-US" sz="2400">
                <a:latin typeface="Fira Sans"/>
                <a:ea typeface="+mn-lt"/>
                <a:cs typeface="+mn-lt"/>
              </a:rPr>
              <a:t> #7</a:t>
            </a:r>
          </a:p>
          <a:p>
            <a:endParaRPr lang="en-US" sz="2400">
              <a:latin typeface="Fira Sans"/>
              <a:ea typeface="+mn-lt"/>
              <a:cs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271D1-FF34-02D0-BA3D-FAE04CF9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0" y="2538000"/>
            <a:ext cx="4953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10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D76BF-7E58-BEC1-B137-BB408758F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1E7E4-6254-1BF1-A2E8-83FE8D3B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Identificatie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en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Authenticatie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69DCD98-4262-D49C-CA0B-C552CBFBD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658292" cy="4482416"/>
          </a:xfrm>
        </p:spPr>
        <p:txBody>
          <a:bodyPr anchor="t">
            <a:normAutofit/>
          </a:bodyPr>
          <a:lstStyle/>
          <a:p>
            <a:r>
              <a:rPr lang="en-US" sz="2400">
                <a:latin typeface="Fira Sans"/>
                <a:ea typeface="+mn-lt"/>
                <a:cs typeface="+mn-lt"/>
              </a:rPr>
              <a:t>Tien </a:t>
            </a:r>
            <a:r>
              <a:rPr lang="en-US" sz="2400" err="1">
                <a:latin typeface="Fira Sans"/>
                <a:ea typeface="+mn-lt"/>
                <a:cs typeface="+mn-lt"/>
              </a:rPr>
              <a:t>jaar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geleden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authenticeerde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elke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</a:t>
            </a:r>
            <a:r>
              <a:rPr lang="en-US" sz="2400">
                <a:latin typeface="Fira Sans"/>
                <a:ea typeface="+mn-lt"/>
                <a:cs typeface="+mn-lt"/>
              </a:rPr>
              <a:t> op </a:t>
            </a:r>
            <a:r>
              <a:rPr lang="en-US" sz="2400" err="1">
                <a:latin typeface="Fira Sans"/>
                <a:ea typeface="+mn-lt"/>
                <a:cs typeface="+mn-lt"/>
              </a:rPr>
              <a:t>een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andere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manier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>
                <a:latin typeface="Fira Sans"/>
                <a:ea typeface="+mn-lt"/>
                <a:cs typeface="+mn-lt"/>
              </a:rPr>
              <a:t>Wat </a:t>
            </a:r>
            <a:r>
              <a:rPr lang="en-US" sz="2400" err="1">
                <a:latin typeface="Fira Sans"/>
                <a:ea typeface="+mn-lt"/>
                <a:cs typeface="+mn-lt"/>
              </a:rPr>
              <a:t>leidde</a:t>
            </a:r>
            <a:r>
              <a:rPr lang="en-US" sz="2400">
                <a:latin typeface="Fira Sans"/>
                <a:ea typeface="+mn-lt"/>
                <a:cs typeface="+mn-lt"/>
              </a:rPr>
              <a:t> tot #2 in OWASP’17</a:t>
            </a: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Daarna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gestandaardiseerd</a:t>
            </a:r>
            <a:r>
              <a:rPr lang="en-US" sz="2400">
                <a:latin typeface="Fira Sans"/>
                <a:ea typeface="+mn-lt"/>
                <a:cs typeface="+mn-lt"/>
              </a:rPr>
              <a:t> in OAuth2 </a:t>
            </a:r>
            <a:r>
              <a:rPr lang="en-US" sz="2400" err="1">
                <a:latin typeface="Fira Sans"/>
                <a:ea typeface="+mn-lt"/>
                <a:cs typeface="+mn-lt"/>
              </a:rPr>
              <a:t>en</a:t>
            </a:r>
            <a:r>
              <a:rPr lang="en-US" sz="2400">
                <a:latin typeface="Fira Sans"/>
                <a:ea typeface="+mn-lt"/>
                <a:cs typeface="+mn-lt"/>
              </a:rPr>
              <a:t> OpenID Connect</a:t>
            </a:r>
          </a:p>
          <a:p>
            <a:r>
              <a:rPr lang="en-US" sz="2400">
                <a:latin typeface="Fira Sans"/>
                <a:ea typeface="+mn-lt"/>
                <a:cs typeface="+mn-lt"/>
              </a:rPr>
              <a:t>En in OWASP’21 </a:t>
            </a:r>
            <a:r>
              <a:rPr lang="en-US" sz="2400" err="1">
                <a:latin typeface="Fira Sans"/>
                <a:ea typeface="+mn-lt"/>
                <a:cs typeface="+mn-lt"/>
              </a:rPr>
              <a:t>gezakt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naar</a:t>
            </a:r>
            <a:r>
              <a:rPr lang="en-US" sz="2400">
                <a:latin typeface="Fira Sans"/>
                <a:ea typeface="+mn-lt"/>
                <a:cs typeface="+mn-lt"/>
              </a:rPr>
              <a:t> #7</a:t>
            </a:r>
          </a:p>
          <a:p>
            <a:r>
              <a:rPr lang="en-US" sz="2400">
                <a:latin typeface="Fira Sans"/>
                <a:ea typeface="+mn-lt"/>
                <a:cs typeface="+mn-lt"/>
              </a:rPr>
              <a:t>Met </a:t>
            </a:r>
            <a:r>
              <a:rPr lang="en-US" sz="2400" err="1">
                <a:latin typeface="Fira Sans"/>
                <a:ea typeface="+mn-lt"/>
                <a:cs typeface="+mn-lt"/>
              </a:rPr>
              <a:t>toegangsverlening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als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nieuwe</a:t>
            </a:r>
            <a:r>
              <a:rPr lang="en-US" sz="2400">
                <a:latin typeface="Fira Sans"/>
                <a:ea typeface="+mn-lt"/>
                <a:cs typeface="+mn-lt"/>
              </a:rPr>
              <a:t> #1 </a:t>
            </a:r>
          </a:p>
          <a:p>
            <a:endParaRPr lang="en-US" sz="2400">
              <a:latin typeface="Fira Sans"/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327013-42FB-D85C-5075-F265E86B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0" y="2134800"/>
            <a:ext cx="4953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7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DBA41-C6CA-90F7-75D6-2A97D3F66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A05665E-2004-F1DB-BF1F-E0875689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Fira Sans SemiBold"/>
              </a:rPr>
              <a:t>Moderne toegangsverlening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AE0F86D-D1A5-FEA4-C67C-A7F2802F4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Fira Sans"/>
              </a:rPr>
              <a:t>Ontwikkeling van moderne architectuurpatronen</a:t>
            </a:r>
          </a:p>
        </p:txBody>
      </p:sp>
    </p:spTree>
    <p:extLst>
      <p:ext uri="{BB962C8B-B14F-4D97-AF65-F5344CB8AC3E}">
        <p14:creationId xmlns:p14="http://schemas.microsoft.com/office/powerpoint/2010/main" val="3387716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542B8-2CD3-835E-FBE3-0E9B54C6B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848DAB5-D4BE-6AFD-C208-7BEF1278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60882" cy="2852737"/>
          </a:xfrm>
        </p:spPr>
        <p:txBody>
          <a:bodyPr/>
          <a:lstStyle/>
          <a:p>
            <a:r>
              <a:rPr lang="nl-NL">
                <a:latin typeface="Fira Sans SemiBold"/>
              </a:rPr>
              <a:t>Federatieve Toegangsverlening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B1E022A-137E-9796-53D7-24A902CD8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Fira Sans"/>
              </a:rPr>
              <a:t>Team en Opdracht</a:t>
            </a:r>
          </a:p>
        </p:txBody>
      </p:sp>
    </p:spTree>
    <p:extLst>
      <p:ext uri="{BB962C8B-B14F-4D97-AF65-F5344CB8AC3E}">
        <p14:creationId xmlns:p14="http://schemas.microsoft.com/office/powerpoint/2010/main" val="585407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90E5C-7AD2-6408-8689-988475EB6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49545-9EBC-36BA-DA72-556210C9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Attribute Based Access Control (ABAC)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766114-24D7-8171-66AD-3E193E792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257800" cy="4482416"/>
          </a:xfrm>
        </p:spPr>
        <p:txBody>
          <a:bodyPr anchor="t">
            <a:normAutofit/>
          </a:bodyPr>
          <a:lstStyle/>
          <a:p>
            <a:r>
              <a:rPr lang="en-US" sz="2400" err="1">
                <a:latin typeface="Fira Sans"/>
                <a:ea typeface="+mn-lt"/>
                <a:cs typeface="+mn-lt"/>
              </a:rPr>
              <a:t>Geïntroduceerd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rond</a:t>
            </a:r>
            <a:r>
              <a:rPr lang="en-US" sz="2400">
                <a:latin typeface="Fira Sans"/>
                <a:ea typeface="+mn-lt"/>
                <a:cs typeface="+mn-lt"/>
              </a:rPr>
              <a:t> 2000</a:t>
            </a: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Toegangsverlening</a:t>
            </a:r>
            <a:r>
              <a:rPr lang="en-US" sz="2400">
                <a:latin typeface="Fira Sans"/>
                <a:ea typeface="+mn-lt"/>
                <a:cs typeface="+mn-lt"/>
              </a:rPr>
              <a:t> op basis van </a:t>
            </a:r>
            <a:r>
              <a:rPr lang="en-US" sz="2400" err="1">
                <a:latin typeface="Fira Sans"/>
                <a:ea typeface="+mn-lt"/>
                <a:cs typeface="+mn-lt"/>
              </a:rPr>
              <a:t>een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vaste</a:t>
            </a:r>
            <a:r>
              <a:rPr lang="en-US" sz="2400">
                <a:latin typeface="Fira Sans"/>
                <a:ea typeface="+mn-lt"/>
                <a:cs typeface="+mn-lt"/>
              </a:rPr>
              <a:t> set </a:t>
            </a:r>
            <a:r>
              <a:rPr lang="en-US" sz="2400" err="1">
                <a:latin typeface="Fira Sans"/>
                <a:ea typeface="+mn-lt"/>
                <a:cs typeface="+mn-lt"/>
              </a:rPr>
              <a:t>attributen</a:t>
            </a:r>
            <a:r>
              <a:rPr lang="en-US" sz="2400">
                <a:latin typeface="Fira Sans"/>
                <a:ea typeface="+mn-lt"/>
                <a:cs typeface="+mn-lt"/>
              </a:rPr>
              <a:t> over Subject, Action, Resource </a:t>
            </a:r>
            <a:r>
              <a:rPr lang="en-US" sz="2400" err="1">
                <a:latin typeface="Fira Sans"/>
                <a:ea typeface="+mn-lt"/>
                <a:cs typeface="+mn-lt"/>
              </a:rPr>
              <a:t>en</a:t>
            </a:r>
            <a:r>
              <a:rPr lang="en-US" sz="2400">
                <a:latin typeface="Fira Sans"/>
                <a:ea typeface="+mn-lt"/>
                <a:cs typeface="+mn-lt"/>
              </a:rPr>
              <a:t> Context. </a:t>
            </a: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Toegangsbeleid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buiten</a:t>
            </a:r>
            <a:r>
              <a:rPr lang="en-US" sz="2400">
                <a:latin typeface="Fira Sans"/>
                <a:ea typeface="+mn-lt"/>
                <a:cs typeface="+mn-lt"/>
              </a:rPr>
              <a:t> de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</a:t>
            </a:r>
            <a:r>
              <a:rPr lang="en-US" sz="2400">
                <a:latin typeface="Fira Sans"/>
                <a:ea typeface="+mn-lt"/>
                <a:cs typeface="+mn-lt"/>
              </a:rPr>
              <a:t> in </a:t>
            </a:r>
            <a:r>
              <a:rPr lang="en-US" sz="2400" err="1">
                <a:latin typeface="Fira Sans"/>
                <a:ea typeface="+mn-lt"/>
                <a:cs typeface="+mn-lt"/>
              </a:rPr>
              <a:t>een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standaard</a:t>
            </a:r>
            <a:r>
              <a:rPr lang="en-US" sz="2400">
                <a:latin typeface="Fira Sans"/>
                <a:ea typeface="+mn-lt"/>
                <a:cs typeface="+mn-lt"/>
              </a:rPr>
              <a:t> taal (</a:t>
            </a:r>
            <a:r>
              <a:rPr lang="en-US" sz="2400" err="1">
                <a:latin typeface="Fira Sans"/>
                <a:ea typeface="+mn-lt"/>
                <a:cs typeface="+mn-lt"/>
              </a:rPr>
              <a:t>veelal</a:t>
            </a:r>
            <a:r>
              <a:rPr lang="en-US" sz="2400">
                <a:latin typeface="Fira Sans"/>
                <a:ea typeface="+mn-lt"/>
                <a:cs typeface="+mn-lt"/>
              </a:rPr>
              <a:t> XACML)</a:t>
            </a:r>
            <a:endParaRPr lang="en-US" sz="2400">
              <a:latin typeface="Apto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2E3DD21-B322-552A-5E8F-152A21AA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58" y="2016435"/>
            <a:ext cx="5542015" cy="282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25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4CAC7-C0E0-C343-65BC-0F94548B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CAB3F-391E-900B-90C6-31D1508C8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Attribute Based Access Control (ABAC)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075C144-CDCC-DFDE-63C8-D74F8E18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257800" cy="4482416"/>
          </a:xfrm>
        </p:spPr>
        <p:txBody>
          <a:bodyPr anchor="t">
            <a:normAutofit/>
          </a:bodyPr>
          <a:lstStyle/>
          <a:p>
            <a:r>
              <a:rPr lang="en-US" sz="2400">
                <a:latin typeface="Fira Sans"/>
                <a:ea typeface="+mn-lt"/>
                <a:cs typeface="+mn-lt"/>
              </a:rPr>
              <a:t>Vaste set van </a:t>
            </a:r>
            <a:r>
              <a:rPr lang="en-US" sz="2400" err="1">
                <a:latin typeface="Fira Sans"/>
                <a:ea typeface="+mn-lt"/>
                <a:cs typeface="+mn-lt"/>
              </a:rPr>
              <a:t>attributen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werkte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beperkend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Attribuut</a:t>
            </a:r>
            <a:r>
              <a:rPr lang="en-US" sz="2400">
                <a:latin typeface="Fira Sans"/>
                <a:ea typeface="+mn-lt"/>
                <a:cs typeface="+mn-lt"/>
              </a:rPr>
              <a:t>-sets </a:t>
            </a:r>
            <a:r>
              <a:rPr lang="en-US" sz="2400" err="1">
                <a:latin typeface="Fira Sans"/>
                <a:ea typeface="+mn-lt"/>
                <a:cs typeface="+mn-lt"/>
              </a:rPr>
              <a:t>waren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vaak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niet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geharmoniseerd</a:t>
            </a:r>
            <a:r>
              <a:rPr lang="en-US" sz="2400">
                <a:latin typeface="Fira Sans"/>
                <a:ea typeface="+mn-lt"/>
                <a:cs typeface="+mn-lt"/>
              </a:rPr>
              <a:t> over de </a:t>
            </a:r>
            <a:r>
              <a:rPr lang="en-US" sz="2400" err="1">
                <a:latin typeface="Fira Sans"/>
                <a:ea typeface="+mn-lt"/>
                <a:cs typeface="+mn-lt"/>
              </a:rPr>
              <a:t>organisatie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heen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Impliciete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verwachting</a:t>
            </a:r>
            <a:r>
              <a:rPr lang="en-US" sz="2400">
                <a:latin typeface="Fira Sans"/>
                <a:ea typeface="+mn-lt"/>
                <a:cs typeface="+mn-lt"/>
              </a:rPr>
              <a:t> van XACML </a:t>
            </a:r>
            <a:r>
              <a:rPr lang="en-US" sz="2400" err="1">
                <a:latin typeface="Fira Sans"/>
                <a:ea typeface="+mn-lt"/>
                <a:cs typeface="+mn-lt"/>
              </a:rPr>
              <a:t>als</a:t>
            </a:r>
            <a:r>
              <a:rPr lang="en-US" sz="2400">
                <a:latin typeface="Fira Sans"/>
                <a:ea typeface="+mn-lt"/>
                <a:cs typeface="+mn-lt"/>
              </a:rPr>
              <a:t> policy taal </a:t>
            </a:r>
            <a:r>
              <a:rPr lang="en-US" sz="2400" err="1">
                <a:latin typeface="Fira Sans"/>
                <a:ea typeface="+mn-lt"/>
                <a:cs typeface="+mn-lt"/>
              </a:rPr>
              <a:t>werd</a:t>
            </a:r>
            <a:r>
              <a:rPr lang="en-US" sz="2400">
                <a:latin typeface="Fira Sans"/>
                <a:ea typeface="+mn-lt"/>
                <a:cs typeface="+mn-lt"/>
              </a:rPr>
              <a:t> als </a:t>
            </a:r>
            <a:r>
              <a:rPr lang="en-US" sz="2400" err="1">
                <a:latin typeface="Fira Sans"/>
                <a:ea typeface="+mn-lt"/>
                <a:cs typeface="+mn-lt"/>
              </a:rPr>
              <a:t>beperkend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ervaren</a:t>
            </a:r>
            <a:endParaRPr lang="en-US" sz="2400">
              <a:latin typeface="Apto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2B0CA-2E4D-F12F-C349-BC9673AF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58" y="2016435"/>
            <a:ext cx="5542015" cy="282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15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1AE29-A2FA-4028-E5A8-E033D6640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6A87F-F407-BD68-B80A-8BEF2D00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Policy Based Access Control (PBAC)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C4A611C-3325-F001-B33B-2D6274AB2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257800" cy="4482416"/>
          </a:xfrm>
        </p:spPr>
        <p:txBody>
          <a:bodyPr anchor="t">
            <a:normAutofit/>
          </a:bodyPr>
          <a:lstStyle/>
          <a:p>
            <a:r>
              <a:rPr lang="en-US" sz="2400" err="1">
                <a:latin typeface="Fira Sans"/>
                <a:ea typeface="+mn-lt"/>
                <a:cs typeface="+mn-lt"/>
              </a:rPr>
              <a:t>Geïntroduceerd</a:t>
            </a:r>
            <a:r>
              <a:rPr lang="en-US" sz="2400">
                <a:latin typeface="Fira Sans"/>
                <a:ea typeface="+mn-lt"/>
                <a:cs typeface="+mn-lt"/>
              </a:rPr>
              <a:t> in 2008</a:t>
            </a:r>
          </a:p>
          <a:p>
            <a:r>
              <a:rPr lang="en-US" sz="2400">
                <a:latin typeface="Fira Sans"/>
                <a:ea typeface="+mn-lt"/>
                <a:cs typeface="+mn-lt"/>
              </a:rPr>
              <a:t>Policies op </a:t>
            </a:r>
            <a:r>
              <a:rPr lang="en-US" sz="2400" err="1">
                <a:latin typeface="Fira Sans"/>
                <a:ea typeface="+mn-lt"/>
                <a:cs typeface="+mn-lt"/>
              </a:rPr>
              <a:t>organisatorisch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niveau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worden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centraal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gesteld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Eén</a:t>
            </a:r>
            <a:r>
              <a:rPr lang="en-US" sz="2400">
                <a:latin typeface="Fira Sans"/>
                <a:ea typeface="+mn-lt"/>
                <a:cs typeface="+mn-lt"/>
              </a:rPr>
              <a:t> policy </a:t>
            </a:r>
            <a:r>
              <a:rPr lang="en-US" sz="2400" err="1">
                <a:latin typeface="Fira Sans"/>
                <a:ea typeface="+mn-lt"/>
                <a:cs typeface="+mn-lt"/>
              </a:rPr>
              <a:t>kan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gebruik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maken</a:t>
            </a:r>
            <a:r>
              <a:rPr lang="en-US" sz="2400">
                <a:latin typeface="Fira Sans"/>
                <a:ea typeface="+mn-lt"/>
                <a:cs typeface="+mn-lt"/>
              </a:rPr>
              <a:t> van diverse (sets van) </a:t>
            </a:r>
            <a:r>
              <a:rPr lang="en-US" sz="2400" err="1">
                <a:latin typeface="Fira Sans"/>
                <a:ea typeface="+mn-lt"/>
                <a:cs typeface="+mn-lt"/>
              </a:rPr>
              <a:t>attributen</a:t>
            </a:r>
            <a:endParaRPr lang="en-US" sz="2400">
              <a:latin typeface="Fira Sans"/>
              <a:ea typeface="+mn-lt"/>
              <a:cs typeface="+mn-lt"/>
            </a:endParaRP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Expressievere</a:t>
            </a:r>
            <a:r>
              <a:rPr lang="en-US" sz="2400">
                <a:latin typeface="Fira Sans"/>
                <a:ea typeface="+mn-lt"/>
                <a:cs typeface="+mn-lt"/>
              </a:rPr>
              <a:t> policy </a:t>
            </a:r>
            <a:r>
              <a:rPr lang="en-US" sz="2400" err="1">
                <a:latin typeface="Fira Sans"/>
                <a:ea typeface="+mn-lt"/>
                <a:cs typeface="+mn-lt"/>
              </a:rPr>
              <a:t>talen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worden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geïntroduceerd</a:t>
            </a:r>
            <a:r>
              <a:rPr lang="en-US" sz="2400">
                <a:latin typeface="Fira Sans"/>
                <a:ea typeface="+mn-lt"/>
                <a:cs typeface="+mn-lt"/>
              </a:rPr>
              <a:t> (</a:t>
            </a:r>
            <a:r>
              <a:rPr lang="en-US" sz="2400" err="1">
                <a:latin typeface="Fira Sans"/>
                <a:ea typeface="+mn-lt"/>
                <a:cs typeface="+mn-lt"/>
              </a:rPr>
              <a:t>bijv</a:t>
            </a:r>
            <a:r>
              <a:rPr lang="en-US" sz="2400">
                <a:latin typeface="Fira Sans"/>
                <a:ea typeface="+mn-lt"/>
                <a:cs typeface="+mn-lt"/>
              </a:rPr>
              <a:t>. Rego / OPA)</a:t>
            </a:r>
            <a:endParaRPr lang="en-US" sz="2400">
              <a:latin typeface="Apto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2A8571-B421-7DC8-7E97-58EBE8BD666F}"/>
              </a:ext>
            </a:extLst>
          </p:cNvPr>
          <p:cNvSpPr/>
          <p:nvPr/>
        </p:nvSpPr>
        <p:spPr>
          <a:xfrm rot="21000046">
            <a:off x="8965620" y="5413459"/>
            <a:ext cx="3502890" cy="2640311"/>
          </a:xfrm>
          <a:prstGeom prst="rect">
            <a:avLst/>
          </a:prstGeom>
          <a:solidFill>
            <a:srgbClr val="F9E2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Let op! Moderne ABAC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ondersteunt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vaak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ook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br>
              <a:rPr lang="en-US">
                <a:solidFill>
                  <a:srgbClr val="000000"/>
                </a:solidFill>
                <a:latin typeface="Fira Sans Medium"/>
                <a:cs typeface="Arial"/>
              </a:rPr>
            </a:b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dynamische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attributen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!</a:t>
            </a:r>
            <a:endParaRPr lang="en-US">
              <a:latin typeface="Fira Sans" panose="020B0503050000020004" pitchFamily="34" charset="0"/>
            </a:endParaRPr>
          </a:p>
        </p:txBody>
      </p:sp>
      <p:pic>
        <p:nvPicPr>
          <p:cNvPr id="5122" name="Picture 2" descr="Diagram of PBAC">
            <a:extLst>
              <a:ext uri="{FF2B5EF4-FFF2-40B4-BE49-F238E27FC236}">
                <a16:creationId xmlns:a16="http://schemas.microsoft.com/office/drawing/2014/main" id="{22D456FE-C5E4-96E0-18A9-6C8075E7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837" y="1905684"/>
            <a:ext cx="5302597" cy="233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9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EF974-4FA9-1BF6-D9E9-793526AF9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246C4-8963-AB45-4D92-2CBD19404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Policy Based Access Control (PBAC)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111A86-5CAA-839E-1084-FD2FB92C3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257800" cy="4482416"/>
          </a:xfrm>
        </p:spPr>
        <p:txBody>
          <a:bodyPr anchor="t">
            <a:normAutofit/>
          </a:bodyPr>
          <a:lstStyle/>
          <a:p>
            <a:r>
              <a:rPr lang="en-US" sz="2400" err="1">
                <a:latin typeface="Fira Sans"/>
                <a:ea typeface="+mn-lt"/>
                <a:cs typeface="+mn-lt"/>
              </a:rPr>
              <a:t>Bidirectionele</a:t>
            </a:r>
            <a:r>
              <a:rPr lang="en-US" sz="2400">
                <a:latin typeface="Fira Sans"/>
                <a:ea typeface="+mn-lt"/>
                <a:cs typeface="+mn-lt"/>
              </a:rPr>
              <a:t> relaties </a:t>
            </a:r>
            <a:r>
              <a:rPr lang="en-US" sz="2400" err="1">
                <a:latin typeface="Fira Sans"/>
                <a:ea typeface="+mn-lt"/>
                <a:cs typeface="+mn-lt"/>
              </a:rPr>
              <a:t>bevragen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vanuit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bestaande</a:t>
            </a:r>
            <a:r>
              <a:rPr lang="en-US" sz="2400">
                <a:latin typeface="Fira Sans"/>
                <a:ea typeface="+mn-lt"/>
                <a:cs typeface="+mn-lt"/>
              </a:rPr>
              <a:t> policy </a:t>
            </a:r>
            <a:r>
              <a:rPr lang="en-US" sz="2400" err="1">
                <a:latin typeface="Fira Sans"/>
                <a:ea typeface="+mn-lt"/>
                <a:cs typeface="+mn-lt"/>
              </a:rPr>
              <a:t>talen</a:t>
            </a:r>
            <a:r>
              <a:rPr lang="en-US" sz="2400">
                <a:latin typeface="Fira Sans"/>
                <a:ea typeface="+mn-lt"/>
                <a:cs typeface="+mn-lt"/>
              </a:rPr>
              <a:t>, </a:t>
            </a:r>
            <a:r>
              <a:rPr lang="en-US" sz="2400" err="1">
                <a:latin typeface="Fira Sans"/>
                <a:ea typeface="+mn-lt"/>
                <a:cs typeface="+mn-lt"/>
              </a:rPr>
              <a:t>zoals</a:t>
            </a:r>
            <a:r>
              <a:rPr lang="en-US" sz="2400">
                <a:latin typeface="Fira Sans"/>
                <a:ea typeface="+mn-lt"/>
                <a:cs typeface="+mn-lt"/>
              </a:rPr>
              <a:t> Rego, </a:t>
            </a:r>
            <a:r>
              <a:rPr lang="en-US" sz="2400" err="1">
                <a:latin typeface="Fira Sans"/>
                <a:ea typeface="+mn-lt"/>
                <a:cs typeface="+mn-lt"/>
              </a:rPr>
              <a:t>waren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vaak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moeilijk</a:t>
            </a:r>
            <a:r>
              <a:rPr lang="en-US" sz="2400">
                <a:latin typeface="Fira Sans"/>
                <a:ea typeface="+mn-lt"/>
                <a:cs typeface="+mn-lt"/>
              </a:rPr>
              <a:t> of </a:t>
            </a:r>
            <a:r>
              <a:rPr lang="en-US" sz="2400" err="1">
                <a:latin typeface="Fira Sans"/>
                <a:ea typeface="+mn-lt"/>
                <a:cs typeface="+mn-lt"/>
              </a:rPr>
              <a:t>niet</a:t>
            </a:r>
            <a:r>
              <a:rPr lang="en-US" sz="2400">
                <a:latin typeface="Fira Sans"/>
                <a:ea typeface="+mn-lt"/>
                <a:cs typeface="+mn-lt"/>
              </a:rPr>
              <a:t> performant </a:t>
            </a:r>
            <a:r>
              <a:rPr lang="en-US" sz="2400" err="1">
                <a:latin typeface="Fira Sans"/>
                <a:ea typeface="+mn-lt"/>
                <a:cs typeface="+mn-lt"/>
              </a:rPr>
              <a:t>genoeg</a:t>
            </a:r>
            <a:endParaRPr lang="en-US" sz="2400">
              <a:latin typeface="Aptos"/>
            </a:endParaRPr>
          </a:p>
        </p:txBody>
      </p:sp>
      <p:pic>
        <p:nvPicPr>
          <p:cNvPr id="3" name="Picture 2" descr="Diagram of PBAC">
            <a:extLst>
              <a:ext uri="{FF2B5EF4-FFF2-40B4-BE49-F238E27FC236}">
                <a16:creationId xmlns:a16="http://schemas.microsoft.com/office/drawing/2014/main" id="{C3B6BFAC-5717-762D-802B-820135EED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837" y="1905684"/>
            <a:ext cx="5302597" cy="233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349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96E7A-80C4-9881-3D41-5BAEF8B89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23A9842-D9C1-F973-0FA6-2DF231CBC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23" y="1728601"/>
            <a:ext cx="5131951" cy="448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4DF433-2D57-384A-932A-6FB013ED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Relationship Based Access Control (ReBAC)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08CF5F-53F8-55E5-A5D7-76834D908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684"/>
            <a:ext cx="5257800" cy="4482416"/>
          </a:xfrm>
        </p:spPr>
        <p:txBody>
          <a:bodyPr anchor="t">
            <a:normAutofit/>
          </a:bodyPr>
          <a:lstStyle/>
          <a:p>
            <a:r>
              <a:rPr lang="en-US" sz="2400" err="1">
                <a:latin typeface="Fira Sans"/>
                <a:ea typeface="+mn-lt"/>
                <a:cs typeface="+mn-lt"/>
              </a:rPr>
              <a:t>Geïntroducteerd</a:t>
            </a:r>
            <a:r>
              <a:rPr lang="en-US" sz="2400">
                <a:latin typeface="Fira Sans"/>
                <a:ea typeface="+mn-lt"/>
                <a:cs typeface="+mn-lt"/>
              </a:rPr>
              <a:t> in 2019 </a:t>
            </a: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Voegt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ondersteuning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voor</a:t>
            </a:r>
            <a:r>
              <a:rPr lang="en-US" sz="2400">
                <a:latin typeface="Fira Sans"/>
                <a:ea typeface="+mn-lt"/>
                <a:cs typeface="+mn-lt"/>
              </a:rPr>
              <a:t> queries op </a:t>
            </a:r>
            <a:r>
              <a:rPr lang="en-US" sz="2400" err="1">
                <a:latin typeface="Fira Sans"/>
                <a:ea typeface="+mn-lt"/>
                <a:cs typeface="+mn-lt"/>
              </a:rPr>
              <a:t>bidirectionele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relaties</a:t>
            </a:r>
            <a:r>
              <a:rPr lang="en-US" sz="2400">
                <a:latin typeface="Fira Sans"/>
                <a:ea typeface="+mn-lt"/>
                <a:cs typeface="+mn-lt"/>
              </a:rPr>
              <a:t> toe</a:t>
            </a:r>
          </a:p>
          <a:p>
            <a:r>
              <a:rPr lang="en-US" sz="2400" err="1">
                <a:latin typeface="Fira Sans"/>
                <a:ea typeface="+mn-lt"/>
                <a:cs typeface="+mn-lt"/>
              </a:rPr>
              <a:t>Gepopulariseerd</a:t>
            </a:r>
            <a:r>
              <a:rPr lang="en-US" sz="2400">
                <a:latin typeface="Fira Sans"/>
                <a:ea typeface="+mn-lt"/>
                <a:cs typeface="+mn-lt"/>
              </a:rPr>
              <a:t> door Google Zanzibar </a:t>
            </a:r>
            <a:r>
              <a:rPr lang="en-US" sz="2400" err="1">
                <a:latin typeface="Fira Sans"/>
                <a:ea typeface="+mn-lt"/>
                <a:cs typeface="+mn-lt"/>
              </a:rPr>
              <a:t>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OpenFGA</a:t>
            </a:r>
            <a:r>
              <a:rPr lang="en-US" sz="2400">
                <a:latin typeface="Fira Sans"/>
                <a:ea typeface="+mn-lt"/>
                <a:cs typeface="+mn-lt"/>
              </a:rPr>
              <a:t> die </a:t>
            </a:r>
            <a:r>
              <a:rPr lang="en-US" sz="2400" err="1">
                <a:latin typeface="Fira Sans"/>
                <a:ea typeface="+mn-lt"/>
                <a:cs typeface="+mn-lt"/>
              </a:rPr>
              <a:t>dit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schaalbaar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en</a:t>
            </a:r>
            <a:r>
              <a:rPr lang="en-US" sz="2400">
                <a:latin typeface="Fira Sans"/>
                <a:ea typeface="+mn-lt"/>
                <a:cs typeface="+mn-lt"/>
              </a:rPr>
              <a:t> performant </a:t>
            </a:r>
            <a:r>
              <a:rPr lang="en-US" sz="2400" err="1">
                <a:latin typeface="Fira Sans"/>
                <a:ea typeface="+mn-lt"/>
                <a:cs typeface="+mn-lt"/>
              </a:rPr>
              <a:t>mogelijk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maakten</a:t>
            </a:r>
            <a:r>
              <a:rPr lang="en-US" sz="2400">
                <a:latin typeface="Fira Sans"/>
                <a:ea typeface="+mn-lt"/>
                <a:cs typeface="+mn-lt"/>
              </a:rPr>
              <a:t>.</a:t>
            </a:r>
            <a:endParaRPr lang="en-US" sz="2400">
              <a:latin typeface="Apto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2EB06C-735B-7AAD-81F3-0233F69D211B}"/>
              </a:ext>
            </a:extLst>
          </p:cNvPr>
          <p:cNvSpPr/>
          <p:nvPr/>
        </p:nvSpPr>
        <p:spPr>
          <a:xfrm rot="21000046">
            <a:off x="8965620" y="5413459"/>
            <a:ext cx="3502890" cy="2640311"/>
          </a:xfrm>
          <a:prstGeom prst="rect">
            <a:avLst/>
          </a:prstGeom>
          <a:solidFill>
            <a:srgbClr val="F9E2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Let op! Moderne PBAC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en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ABAC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ondersteunen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vaak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ook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bidirectionele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relaties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!</a:t>
            </a:r>
            <a:endParaRPr lang="en-US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5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8C0CA-9C23-2D6D-E4E3-1AF9F9361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D5AAA5-7C17-7261-37C4-27E181B0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>
                <a:latin typeface="Fira Sans SemiBold"/>
              </a:rPr>
              <a:t>Externalized</a:t>
            </a:r>
            <a:r>
              <a:rPr lang="nl-NL">
                <a:latin typeface="Fira Sans SemiBold"/>
              </a:rPr>
              <a:t> </a:t>
            </a:r>
            <a:r>
              <a:rPr lang="nl-NL" err="1">
                <a:latin typeface="Fira Sans SemiBold"/>
              </a:rPr>
              <a:t>Authorization</a:t>
            </a:r>
            <a:r>
              <a:rPr lang="nl-NL">
                <a:latin typeface="Fira Sans SemiBold"/>
              </a:rPr>
              <a:t> Management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E147C4-6112-8BFF-D40E-DA22B3FDC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Fira Sans"/>
              </a:rPr>
              <a:t>Toegangsverlening buiten de applicatie</a:t>
            </a:r>
          </a:p>
        </p:txBody>
      </p:sp>
    </p:spTree>
    <p:extLst>
      <p:ext uri="{BB962C8B-B14F-4D97-AF65-F5344CB8AC3E}">
        <p14:creationId xmlns:p14="http://schemas.microsoft.com/office/powerpoint/2010/main" val="3693042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D8286-7E8A-0AA6-3392-C4143F621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8322-AE1E-CA96-2CB9-AAF044F36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Policy as Code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0F2D36-50CB-C0F0-87AB-2C5AB771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8058" y="2325190"/>
            <a:ext cx="3326400" cy="3402000"/>
          </a:xfrm>
          <a:prstGeom prst="rect">
            <a:avLst/>
          </a:prstGeom>
        </p:spPr>
      </p:pic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3FC8DFE2-69D4-5ED0-20F6-2E223AE82F31}"/>
              </a:ext>
            </a:extLst>
          </p:cNvPr>
          <p:cNvSpPr txBox="1">
            <a:spLocks/>
          </p:cNvSpPr>
          <p:nvPr/>
        </p:nvSpPr>
        <p:spPr>
          <a:xfrm>
            <a:off x="838201" y="1905684"/>
            <a:ext cx="5397500" cy="4482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Fira Sans"/>
                <a:ea typeface="+mn-lt"/>
                <a:cs typeface="+mn-lt"/>
              </a:rPr>
              <a:t>Policies </a:t>
            </a:r>
            <a:r>
              <a:rPr lang="en-US" sz="2400" err="1">
                <a:latin typeface="Fira Sans"/>
                <a:ea typeface="+mn-lt"/>
                <a:cs typeface="+mn-lt"/>
              </a:rPr>
              <a:t>zijn</a:t>
            </a:r>
            <a:r>
              <a:rPr lang="en-US" sz="2400">
                <a:latin typeface="Fira Sans"/>
                <a:ea typeface="+mn-lt"/>
                <a:cs typeface="+mn-lt"/>
              </a:rPr>
              <a:t> code </a:t>
            </a:r>
            <a:r>
              <a:rPr lang="en-US" sz="2400" err="1">
                <a:latin typeface="Fira Sans"/>
                <a:ea typeface="+mn-lt"/>
                <a:cs typeface="+mn-lt"/>
              </a:rPr>
              <a:t>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moeten</a:t>
            </a:r>
            <a:r>
              <a:rPr lang="en-US" sz="2400">
                <a:latin typeface="Fira Sans"/>
                <a:ea typeface="+mn-lt"/>
                <a:cs typeface="+mn-lt"/>
              </a:rPr>
              <a:t> met </a:t>
            </a:r>
            <a:r>
              <a:rPr lang="en-US" sz="2400" err="1">
                <a:latin typeface="Fira Sans"/>
                <a:ea typeface="+mn-lt"/>
                <a:cs typeface="+mn-lt"/>
              </a:rPr>
              <a:t>evenveel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zorg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beheerd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worden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als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applicatiecode</a:t>
            </a:r>
            <a:r>
              <a:rPr lang="en-US" sz="2400">
                <a:latin typeface="Fira Sans"/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2573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81620-8130-523B-A173-5D9F0A0E5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6BEFC-34EC-620B-7AD0-1D26DBFC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Policy as Code == Policy out of the Code</a:t>
            </a:r>
            <a:endParaRPr lang="en-US"/>
          </a:p>
        </p:txBody>
      </p:sp>
      <p:pic>
        <p:nvPicPr>
          <p:cNvPr id="9" name="Afbeelding 8" descr="Afbeelding met Graphics, schermopname, logo, symbool&#10;&#10;Door AI gegenereerde inhoud is mogelijk onjuist.">
            <a:extLst>
              <a:ext uri="{FF2B5EF4-FFF2-40B4-BE49-F238E27FC236}">
                <a16:creationId xmlns:a16="http://schemas.microsoft.com/office/drawing/2014/main" id="{72724244-A590-F80C-376D-97B6006C1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25" y="2337544"/>
            <a:ext cx="5021547" cy="33726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D7A3FC-AE94-E6E0-4755-FE08623BCC3F}"/>
              </a:ext>
            </a:extLst>
          </p:cNvPr>
          <p:cNvSpPr/>
          <p:nvPr/>
        </p:nvSpPr>
        <p:spPr>
          <a:xfrm rot="21000046">
            <a:off x="8965620" y="5574099"/>
            <a:ext cx="3502890" cy="2640311"/>
          </a:xfrm>
          <a:prstGeom prst="rect">
            <a:avLst/>
          </a:prstGeom>
          <a:solidFill>
            <a:srgbClr val="F9E2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Externalized Authorization Management (EAM)</a:t>
            </a:r>
            <a:endParaRPr lang="en-US">
              <a:latin typeface="Fira Sans" panose="020B0503050000020004" pitchFamily="34" charset="0"/>
            </a:endParaRPr>
          </a:p>
        </p:txBody>
      </p:sp>
      <p:sp>
        <p:nvSpPr>
          <p:cNvPr id="19" name="Tijdelijke aanduiding voor inhoud 3">
            <a:extLst>
              <a:ext uri="{FF2B5EF4-FFF2-40B4-BE49-F238E27FC236}">
                <a16:creationId xmlns:a16="http://schemas.microsoft.com/office/drawing/2014/main" id="{6A1A0888-688E-8BBB-F54E-69060EE39D34}"/>
              </a:ext>
            </a:extLst>
          </p:cNvPr>
          <p:cNvSpPr txBox="1">
            <a:spLocks/>
          </p:cNvSpPr>
          <p:nvPr/>
        </p:nvSpPr>
        <p:spPr>
          <a:xfrm>
            <a:off x="838201" y="1905684"/>
            <a:ext cx="5397500" cy="4482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Fira Sans"/>
                <a:ea typeface="+mn-lt"/>
                <a:cs typeface="+mn-lt"/>
              </a:rPr>
              <a:t>Policies </a:t>
            </a:r>
            <a:r>
              <a:rPr lang="en-US" sz="2400" err="1">
                <a:latin typeface="Fira Sans"/>
                <a:ea typeface="+mn-lt"/>
                <a:cs typeface="+mn-lt"/>
              </a:rPr>
              <a:t>zijn</a:t>
            </a:r>
            <a:r>
              <a:rPr lang="en-US" sz="2400">
                <a:latin typeface="Fira Sans"/>
                <a:ea typeface="+mn-lt"/>
                <a:cs typeface="+mn-lt"/>
              </a:rPr>
              <a:t> code </a:t>
            </a:r>
            <a:r>
              <a:rPr lang="en-US" sz="2400" err="1">
                <a:latin typeface="Fira Sans"/>
                <a:ea typeface="+mn-lt"/>
                <a:cs typeface="+mn-lt"/>
              </a:rPr>
              <a:t>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moeten</a:t>
            </a:r>
            <a:r>
              <a:rPr lang="en-US" sz="2400">
                <a:latin typeface="Fira Sans"/>
                <a:ea typeface="+mn-lt"/>
                <a:cs typeface="+mn-lt"/>
              </a:rPr>
              <a:t> met </a:t>
            </a:r>
            <a:r>
              <a:rPr lang="en-US" sz="2400" err="1">
                <a:latin typeface="Fira Sans"/>
                <a:ea typeface="+mn-lt"/>
                <a:cs typeface="+mn-lt"/>
              </a:rPr>
              <a:t>evenveel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zorg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beheerd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worden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als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applicatiecode</a:t>
            </a:r>
            <a:r>
              <a:rPr lang="en-US" sz="2400">
                <a:latin typeface="Fira Sans"/>
                <a:ea typeface="+mn-lt"/>
                <a:cs typeface="+mn-lt"/>
              </a:rPr>
              <a:t>.</a:t>
            </a:r>
          </a:p>
          <a:p>
            <a:r>
              <a:rPr lang="en-US" sz="2400">
                <a:latin typeface="Fira Sans"/>
                <a:ea typeface="+mn-lt"/>
                <a:cs typeface="+mn-lt"/>
              </a:rPr>
              <a:t>Policies </a:t>
            </a:r>
            <a:r>
              <a:rPr lang="en-US" sz="2400" err="1">
                <a:latin typeface="Fira Sans"/>
                <a:ea typeface="+mn-lt"/>
                <a:cs typeface="+mn-lt"/>
              </a:rPr>
              <a:t>verhuizen</a:t>
            </a:r>
            <a:r>
              <a:rPr lang="en-US" sz="2400">
                <a:latin typeface="Fira Sans"/>
                <a:ea typeface="+mn-lt"/>
                <a:cs typeface="+mn-lt"/>
              </a:rPr>
              <a:t> van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applicaties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  <a:r>
              <a:rPr lang="en-US" sz="2400" err="1">
                <a:latin typeface="Fira Sans"/>
                <a:ea typeface="+mn-lt"/>
                <a:cs typeface="+mn-lt"/>
              </a:rPr>
              <a:t>naar</a:t>
            </a:r>
            <a:r>
              <a:rPr lang="en-US" sz="2400">
                <a:latin typeface="Fira Sans"/>
                <a:ea typeface="+mn-lt"/>
                <a:cs typeface="+mn-lt"/>
              </a:rPr>
              <a:t> de IAM </a:t>
            </a:r>
            <a:r>
              <a:rPr lang="en-US" sz="2400" err="1">
                <a:latin typeface="Fira Sans"/>
                <a:ea typeface="+mn-lt"/>
                <a:cs typeface="+mn-lt"/>
              </a:rPr>
              <a:t>oplossing</a:t>
            </a:r>
            <a:r>
              <a:rPr lang="en-US" sz="2400">
                <a:latin typeface="Fira Sans"/>
                <a:ea typeface="+mn-lt"/>
                <a:cs typeface="+mn-lt"/>
              </a:rPr>
              <a:t>.</a:t>
            </a:r>
          </a:p>
          <a:p>
            <a:r>
              <a:rPr lang="en-US" sz="2400">
                <a:latin typeface="Fira Sans"/>
                <a:ea typeface="+mn-lt"/>
                <a:cs typeface="+mn-lt"/>
              </a:rPr>
              <a:t>De </a:t>
            </a:r>
            <a:r>
              <a:rPr lang="en-US" sz="2400" err="1">
                <a:latin typeface="Fira Sans"/>
                <a:ea typeface="+mn-lt"/>
                <a:cs typeface="+mn-lt"/>
              </a:rPr>
              <a:t>levenscyclus</a:t>
            </a:r>
            <a:r>
              <a:rPr lang="en-US" sz="2400">
                <a:latin typeface="Fira Sans"/>
                <a:ea typeface="+mn-lt"/>
                <a:cs typeface="+mn-lt"/>
              </a:rPr>
              <a:t> van policies </a:t>
            </a:r>
            <a:r>
              <a:rPr lang="en-US" sz="2400" err="1">
                <a:latin typeface="Fira Sans"/>
                <a:ea typeface="+mn-lt"/>
                <a:cs typeface="+mn-lt"/>
              </a:rPr>
              <a:t>loskoppelen</a:t>
            </a:r>
            <a:r>
              <a:rPr lang="en-US" sz="2400">
                <a:latin typeface="Fira Sans"/>
                <a:ea typeface="+mn-lt"/>
                <a:cs typeface="+mn-lt"/>
              </a:rPr>
              <a:t> van </a:t>
            </a:r>
            <a:r>
              <a:rPr lang="en-US" sz="2400" err="1">
                <a:latin typeface="Fira Sans"/>
                <a:ea typeface="+mn-lt"/>
                <a:cs typeface="+mn-lt"/>
              </a:rPr>
              <a:t>applicaties</a:t>
            </a:r>
            <a:r>
              <a:rPr lang="en-US" sz="2400">
                <a:latin typeface="Fira Sans"/>
                <a:ea typeface="+mn-lt"/>
                <a:cs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888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A68A4-88F6-7653-E655-B15F9527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0153" cy="1325563"/>
          </a:xfrm>
        </p:spPr>
        <p:txBody>
          <a:bodyPr/>
          <a:lstStyle/>
          <a:p>
            <a:r>
              <a:rPr lang="en-US">
                <a:latin typeface="Fira Sans SemiBold"/>
              </a:rPr>
              <a:t>1. </a:t>
            </a:r>
            <a:r>
              <a:rPr lang="en-US" err="1">
                <a:latin typeface="Fira Sans SemiBold"/>
              </a:rPr>
              <a:t>Aanvrager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dient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verwerkingsverzoek</a:t>
            </a:r>
            <a:r>
              <a:rPr lang="en-US">
                <a:latin typeface="Fira Sans SemiBold"/>
              </a:rPr>
              <a:t> in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D29417-F208-C2E2-43BD-48ED06456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3984"/>
            <a:ext cx="4916825" cy="4363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400" b="0" i="0" u="none" strike="noStrike">
                <a:solidFill>
                  <a:srgbClr val="000000"/>
                </a:solidFill>
                <a:effectLst/>
              </a:rPr>
              <a:t>De applicatie ontvangt een verzoek om data te </a:t>
            </a:r>
            <a:r>
              <a:rPr lang="nl-NL" sz="2400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raadplegen, vast te leggen, te wijzigen, wissen, etc.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400" b="0" i="0" u="none" strike="noStrike">
                <a:solidFill>
                  <a:srgbClr val="000000"/>
                </a:solidFill>
                <a:effectLst/>
              </a:rPr>
              <a:t>Dit verzoek wordt opgevangen door het</a:t>
            </a:r>
            <a:r>
              <a:rPr lang="nl-NL" sz="2400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 Policy </a:t>
            </a:r>
            <a:r>
              <a:rPr lang="nl-NL" sz="2400" u="none" strike="noStrike" err="1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Enforcement</a:t>
            </a:r>
            <a:r>
              <a:rPr lang="nl-NL" sz="2400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 Point (PEP)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F2ED2B-E38F-0797-6F76-DFFB80507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D1B9F9BB-DE9B-980F-D6E7-524048C61CFB}"/>
              </a:ext>
            </a:extLst>
          </p:cNvPr>
          <p:cNvSpPr/>
          <p:nvPr/>
        </p:nvSpPr>
        <p:spPr>
          <a:xfrm>
            <a:off x="6994826" y="3090272"/>
            <a:ext cx="200234" cy="213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  <a:latin typeface="Fira Sans" panose="020B0503050000020004" pitchFamily="34" charset="0"/>
              </a:rPr>
              <a:t>1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9C7EB1A-CE7F-9748-71AE-FC8DCB20EEBC}"/>
              </a:ext>
            </a:extLst>
          </p:cNvPr>
          <p:cNvSpPr/>
          <p:nvPr/>
        </p:nvSpPr>
        <p:spPr>
          <a:xfrm rot="21000046">
            <a:off x="8463001" y="5248286"/>
            <a:ext cx="4009343" cy="2640311"/>
          </a:xfrm>
          <a:prstGeom prst="rect">
            <a:avLst/>
          </a:prstGeom>
          <a:solidFill>
            <a:srgbClr val="F9E2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>
              <a:lnSpc>
                <a:spcPct val="120000"/>
              </a:lnSpc>
            </a:pP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Medewerker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vraagt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persoons-gegevens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op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voor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zaaktype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‘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verlening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parkeervergunning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’</a:t>
            </a:r>
            <a:endParaRPr lang="en-US" sz="240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22CFF-B39A-2F23-01D1-821947164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1C54C-60AA-139B-F3CB-CABE7F4F4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 SemiBold"/>
              </a:rPr>
              <a:t>2. PEP </a:t>
            </a:r>
            <a:r>
              <a:rPr lang="en-US" err="1">
                <a:latin typeface="Fira Sans SemiBold"/>
              </a:rPr>
              <a:t>biedt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verzoek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ter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beslissing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aan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935720F-6CD0-91D5-0BFC-2CA7F5FD9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7878"/>
            <a:ext cx="5120504" cy="35844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400" b="0" i="0" u="none" strike="noStrike">
                <a:solidFill>
                  <a:srgbClr val="000000"/>
                </a:solidFill>
                <a:effectLst/>
                <a:latin typeface="Fira Sans"/>
              </a:rPr>
              <a:t>Het verzoek wordt samengevat via het </a:t>
            </a:r>
            <a:r>
              <a:rPr lang="nl-NL" sz="2400">
                <a:solidFill>
                  <a:srgbClr val="000000"/>
                </a:solidFill>
                <a:latin typeface="Fira Sans Medium" panose="020B0503050000020004" pitchFamily="34" charset="0"/>
              </a:rPr>
              <a:t>meta-informatiemodel</a:t>
            </a:r>
            <a:r>
              <a:rPr lang="nl-NL" sz="2400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 </a:t>
            </a:r>
            <a:r>
              <a:rPr lang="nl-NL" sz="2400" b="0" i="0" u="none" strike="noStrike">
                <a:solidFill>
                  <a:srgbClr val="000000"/>
                </a:solidFill>
                <a:effectLst/>
                <a:latin typeface="Fira Sans"/>
              </a:rPr>
              <a:t>van de organisatie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u="none" strike="noStrike">
                <a:solidFill>
                  <a:srgbClr val="000000"/>
                </a:solidFill>
                <a:effectLst/>
                <a:latin typeface="Fira Sans"/>
              </a:rPr>
              <a:t>Wordt vervolgens</a:t>
            </a:r>
            <a:r>
              <a:rPr lang="nl-NL" sz="2400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 </a:t>
            </a:r>
            <a:r>
              <a:rPr lang="nl-NL" sz="2400" b="0" i="0" u="none" strike="noStrike">
                <a:solidFill>
                  <a:srgbClr val="000000"/>
                </a:solidFill>
                <a:effectLst/>
                <a:latin typeface="Fira Sans"/>
              </a:rPr>
              <a:t>aangeboden aan het </a:t>
            </a:r>
            <a:r>
              <a:rPr lang="nl-NL" sz="2400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Policy </a:t>
            </a:r>
            <a:r>
              <a:rPr lang="nl-NL" sz="2400" u="none" strike="noStrike" err="1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Decision</a:t>
            </a:r>
            <a:r>
              <a:rPr lang="nl-NL" sz="2400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 Point (PDP)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5649E7F-FE2E-0EFC-686D-11234E4F8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7677F46-7632-3B0F-188D-EFA687E7C285}"/>
              </a:ext>
            </a:extLst>
          </p:cNvPr>
          <p:cNvSpPr/>
          <p:nvPr/>
        </p:nvSpPr>
        <p:spPr>
          <a:xfrm>
            <a:off x="7688969" y="3550810"/>
            <a:ext cx="200234" cy="213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  <a:latin typeface="Fira Sans" panose="020B0503050000020004" pitchFamily="34" charset="0"/>
              </a:rPr>
              <a:t>2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95F43BC-A24E-48C1-1230-77AD06D9ECBD}"/>
              </a:ext>
            </a:extLst>
          </p:cNvPr>
          <p:cNvSpPr/>
          <p:nvPr/>
        </p:nvSpPr>
        <p:spPr>
          <a:xfrm rot="21000046">
            <a:off x="8463676" y="5256000"/>
            <a:ext cx="3920483" cy="2640311"/>
          </a:xfrm>
          <a:prstGeom prst="rect">
            <a:avLst/>
          </a:prstGeom>
          <a:solidFill>
            <a:srgbClr val="F9E2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>
              <a:lnSpc>
                <a:spcPct val="120000"/>
              </a:lnSpc>
            </a:pP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Zaaksysteem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deelt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subject, action, resource &amp; context met het Policy Decision Point.</a:t>
            </a:r>
          </a:p>
        </p:txBody>
      </p:sp>
    </p:spTree>
    <p:extLst>
      <p:ext uri="{BB962C8B-B14F-4D97-AF65-F5344CB8AC3E}">
        <p14:creationId xmlns:p14="http://schemas.microsoft.com/office/powerpoint/2010/main" val="41802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2CC2D7F-B419-3CC1-45B5-70389A576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4BE453-2329-709D-D07E-19702E175283}"/>
              </a:ext>
            </a:extLst>
          </p:cNvPr>
          <p:cNvSpPr/>
          <p:nvPr/>
        </p:nvSpPr>
        <p:spPr>
          <a:xfrm>
            <a:off x="0" y="4318000"/>
            <a:ext cx="12192000" cy="2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4AA23-A55B-DF28-3F17-5DCA26D6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Achtergrond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6403A-FCDD-52EF-5E33-FF227FB4A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8709" cy="4351338"/>
          </a:xfrm>
        </p:spPr>
        <p:txBody>
          <a:bodyPr anchor="t"/>
          <a:lstStyle/>
          <a:p>
            <a:pPr marL="0" indent="0">
              <a:buNone/>
            </a:pPr>
            <a:r>
              <a:rPr lang="en-NL"/>
              <a:t>Het Federatief Datastelsel werkt binnen Realisatie IBDS aan een afsprakenstelsel.</a:t>
            </a:r>
          </a:p>
          <a:p>
            <a:pPr marL="0" indent="0">
              <a:buNone/>
            </a:pPr>
            <a:r>
              <a:rPr lang="en-NL"/>
              <a:t>Zij constateerden een gebrek aan standaardisering voor toegangsverlening</a:t>
            </a:r>
          </a:p>
          <a:p>
            <a:pPr marL="0" indent="0">
              <a:buNone/>
            </a:pPr>
            <a:r>
              <a:rPr lang="en-US"/>
              <a:t>wat </a:t>
            </a:r>
            <a:r>
              <a:rPr lang="en-US" err="1"/>
              <a:t>afspraken</a:t>
            </a:r>
            <a:r>
              <a:rPr lang="en-US"/>
              <a:t> over </a:t>
            </a:r>
            <a:r>
              <a:rPr lang="en-US" err="1"/>
              <a:t>toegangsverlening</a:t>
            </a:r>
            <a:r>
              <a:rPr lang="en-US"/>
              <a:t> in </a:t>
            </a:r>
            <a:r>
              <a:rPr lang="en-US" err="1"/>
              <a:t>federatieve</a:t>
            </a:r>
            <a:r>
              <a:rPr lang="en-US"/>
              <a:t> </a:t>
            </a:r>
            <a:r>
              <a:rPr lang="en-US" err="1"/>
              <a:t>stelsels</a:t>
            </a:r>
            <a:r>
              <a:rPr lang="en-US"/>
              <a:t> </a:t>
            </a:r>
            <a:r>
              <a:rPr lang="en-US" err="1"/>
              <a:t>moeilijk</a:t>
            </a:r>
            <a:r>
              <a:rPr lang="en-US"/>
              <a:t> </a:t>
            </a:r>
            <a:r>
              <a:rPr lang="en-US" err="1"/>
              <a:t>maakt</a:t>
            </a:r>
            <a:r>
              <a:rPr lang="en-US"/>
              <a:t>.</a:t>
            </a:r>
            <a:endParaRPr lang="en-NL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9B92BD8-1245-68D6-9E1A-22B46B0F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1" y="431048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985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F864B-F801-77E6-814A-4EDFBF548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14981-2369-2EAE-1A51-727C5F20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Fira Sans SemiBold"/>
              </a:rPr>
              <a:t>3. PDP </a:t>
            </a:r>
            <a:r>
              <a:rPr lang="en-US" sz="4000" err="1">
                <a:latin typeface="Fira Sans SemiBold"/>
              </a:rPr>
              <a:t>toetst</a:t>
            </a:r>
            <a:r>
              <a:rPr lang="en-US" sz="4000">
                <a:latin typeface="Fira Sans SemiBold"/>
              </a:rPr>
              <a:t> </a:t>
            </a:r>
            <a:r>
              <a:rPr lang="en-US" sz="4000" err="1">
                <a:latin typeface="Fira Sans SemiBold"/>
              </a:rPr>
              <a:t>aan</a:t>
            </a:r>
            <a:r>
              <a:rPr lang="en-US" sz="4000">
                <a:latin typeface="Fira Sans SemiBold"/>
              </a:rPr>
              <a:t> </a:t>
            </a:r>
            <a:r>
              <a:rPr lang="en-US" sz="4000" err="1">
                <a:latin typeface="Fira Sans SemiBold"/>
              </a:rPr>
              <a:t>toegangsbeleid</a:t>
            </a:r>
            <a:r>
              <a:rPr lang="en-US" sz="4000">
                <a:latin typeface="Fira Sans SemiBold"/>
              </a:rPr>
              <a:t> </a:t>
            </a:r>
            <a:r>
              <a:rPr lang="en-US" sz="4000" err="1">
                <a:latin typeface="Fira Sans SemiBold"/>
              </a:rPr>
              <a:t>uit</a:t>
            </a:r>
            <a:r>
              <a:rPr lang="en-US" sz="4000">
                <a:latin typeface="Fira Sans SemiBold"/>
              </a:rPr>
              <a:t> PAP</a:t>
            </a:r>
            <a:endParaRPr lang="en-US" sz="40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22025F-AEE9-B25D-3BD8-2C45E2F25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5892"/>
            <a:ext cx="4772030" cy="43614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/>
              <a:t>Het verzoek wordt getoetst aan het</a:t>
            </a:r>
            <a:r>
              <a:rPr lang="nl-NL" sz="2400">
                <a:latin typeface="Fira Sans Medium" panose="020B0503050000020004" pitchFamily="34" charset="0"/>
              </a:rPr>
              <a:t> actuele toegangsbeleid</a:t>
            </a:r>
          </a:p>
          <a:p>
            <a:r>
              <a:rPr lang="nl-NL" sz="2400"/>
              <a:t>Beleid wordt beheerd in het </a:t>
            </a:r>
            <a:r>
              <a:rPr lang="nl-NL" sz="2400">
                <a:latin typeface="Fira Sans Medium" panose="020B0503050000020004" pitchFamily="34" charset="0"/>
              </a:rPr>
              <a:t>Policy Administration Point (PAP)</a:t>
            </a:r>
          </a:p>
          <a:p>
            <a:r>
              <a:rPr lang="nl-NL" sz="2400"/>
              <a:t>De PAP stelt versies van het beleid beschikbaar aan het </a:t>
            </a:r>
            <a:r>
              <a:rPr lang="nl-NL" sz="2400">
                <a:latin typeface="Fira Sans Medium" panose="020B0503050000020004" pitchFamily="34" charset="0"/>
              </a:rPr>
              <a:t>Policy </a:t>
            </a:r>
            <a:r>
              <a:rPr lang="nl-NL" sz="2400" err="1">
                <a:latin typeface="Fira Sans Medium" panose="020B0503050000020004" pitchFamily="34" charset="0"/>
              </a:rPr>
              <a:t>Decision</a:t>
            </a:r>
            <a:r>
              <a:rPr lang="nl-NL" sz="2400">
                <a:latin typeface="Fira Sans Medium" panose="020B0503050000020004" pitchFamily="34" charset="0"/>
              </a:rPr>
              <a:t> Point (PDP)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89FBFF9-270B-6EBE-55E1-D86BC5C39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69EC1D6B-54F6-D2D7-46F1-94C3FCE82478}"/>
              </a:ext>
            </a:extLst>
          </p:cNvPr>
          <p:cNvSpPr/>
          <p:nvPr/>
        </p:nvSpPr>
        <p:spPr>
          <a:xfrm>
            <a:off x="9257466" y="3096947"/>
            <a:ext cx="200234" cy="213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  <a:latin typeface="Fira Sans" panose="020B0503050000020004" pitchFamily="34" charset="0"/>
              </a:rPr>
              <a:t>3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8FB474A-4F81-23DE-8717-42DFBAC83D2E}"/>
              </a:ext>
            </a:extLst>
          </p:cNvPr>
          <p:cNvSpPr/>
          <p:nvPr/>
        </p:nvSpPr>
        <p:spPr>
          <a:xfrm rot="21000046">
            <a:off x="8463676" y="5256000"/>
            <a:ext cx="3920483" cy="2640311"/>
          </a:xfrm>
          <a:prstGeom prst="rect">
            <a:avLst/>
          </a:prstGeom>
          <a:solidFill>
            <a:srgbClr val="F9E2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>
              <a:lnSpc>
                <a:spcPct val="120000"/>
              </a:lnSpc>
            </a:pP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PAP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deelt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het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beleid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: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persoons-gegevens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alleen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tijdens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werktijd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voor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parkeervergunningen</a:t>
            </a:r>
            <a:endParaRPr lang="en-US" sz="240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2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93390-0C1E-657C-2266-F425C5594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B433F-8544-31AC-BE9B-BAB58135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3940" cy="1325563"/>
          </a:xfrm>
        </p:spPr>
        <p:txBody>
          <a:bodyPr/>
          <a:lstStyle/>
          <a:p>
            <a:r>
              <a:rPr lang="en-US">
                <a:latin typeface="Fira Sans SemiBold"/>
              </a:rPr>
              <a:t>4. PIP </a:t>
            </a:r>
            <a:r>
              <a:rPr lang="en-US" err="1">
                <a:latin typeface="Fira Sans SemiBold"/>
              </a:rPr>
              <a:t>verrijkt</a:t>
            </a:r>
            <a:r>
              <a:rPr lang="en-US">
                <a:latin typeface="Fira Sans SemiBold"/>
              </a:rPr>
              <a:t> met </a:t>
            </a:r>
            <a:r>
              <a:rPr lang="en-US" err="1">
                <a:latin typeface="Fira Sans SemiBold"/>
              </a:rPr>
              <a:t>herleidbare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informatie</a:t>
            </a:r>
            <a:endParaRPr lang="en-US" err="1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E69BCE-0FBF-CDB6-BBEE-251A08AD2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984"/>
            <a:ext cx="46408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 b="0" i="0" u="none" strike="noStrike">
                <a:solidFill>
                  <a:srgbClr val="000000"/>
                </a:solidFill>
                <a:effectLst/>
              </a:rPr>
              <a:t>Als extra informatie nodig is, levert het </a:t>
            </a:r>
            <a:r>
              <a:rPr lang="nl-NL" sz="2400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Policy Information Point (PIP) </a:t>
            </a:r>
            <a:r>
              <a:rPr lang="nl-NL" sz="2400" b="0" i="0" u="none" strike="noStrike">
                <a:solidFill>
                  <a:srgbClr val="000000"/>
                </a:solidFill>
                <a:effectLst/>
              </a:rPr>
              <a:t>deze aan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400" b="0" i="0" u="none" strike="noStrike">
                <a:solidFill>
                  <a:srgbClr val="000000"/>
                </a:solidFill>
                <a:effectLst/>
              </a:rPr>
              <a:t>Het PIP zorgt voor </a:t>
            </a:r>
            <a:r>
              <a:rPr lang="nl-NL" sz="2400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herleidbaarheid</a:t>
            </a:r>
            <a:r>
              <a:rPr lang="nl-NL" sz="2400">
                <a:solidFill>
                  <a:srgbClr val="000000"/>
                </a:solidFill>
                <a:latin typeface="Fira Sans Medium" panose="020B0503050000020004" pitchFamily="34" charset="0"/>
              </a:rPr>
              <a:t> </a:t>
            </a:r>
            <a:r>
              <a:rPr lang="nl-NL" sz="2400" b="0" i="0" u="none" strike="noStrike">
                <a:solidFill>
                  <a:srgbClr val="000000"/>
                </a:solidFill>
                <a:effectLst/>
              </a:rPr>
              <a:t>via </a:t>
            </a:r>
            <a:r>
              <a:rPr lang="nl-NL" sz="2400" b="0" i="0" u="none" strike="noStrike" err="1">
                <a:solidFill>
                  <a:srgbClr val="000000"/>
                </a:solidFill>
                <a:effectLst/>
              </a:rPr>
              <a:t>logging</a:t>
            </a:r>
            <a:r>
              <a:rPr lang="nl-NL" sz="2400" b="0" i="0" u="none" strike="noStrike">
                <a:solidFill>
                  <a:srgbClr val="000000"/>
                </a:solidFill>
                <a:effectLst/>
              </a:rPr>
              <a:t> en </a:t>
            </a:r>
            <a:r>
              <a:rPr lang="nl-NL" sz="2400" b="0" i="0" u="none" strike="noStrike" err="1">
                <a:solidFill>
                  <a:srgbClr val="000000"/>
                </a:solidFill>
                <a:effectLst/>
              </a:rPr>
              <a:t>historisering</a:t>
            </a:r>
            <a:endParaRPr lang="nl-NL" sz="2400" b="0" i="0" u="none" strike="noStrike">
              <a:solidFill>
                <a:srgbClr val="000000"/>
              </a:solidFill>
              <a:effectLst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93706C6-1508-DF2B-DA66-AA921CC75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335B318-17A7-27C0-85B0-8A918730DCD1}"/>
              </a:ext>
            </a:extLst>
          </p:cNvPr>
          <p:cNvSpPr/>
          <p:nvPr/>
        </p:nvSpPr>
        <p:spPr>
          <a:xfrm>
            <a:off x="9217417" y="3678071"/>
            <a:ext cx="200234" cy="213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  <a:latin typeface="Fira Sans" panose="020B0503050000020004" pitchFamily="34" charset="0"/>
              </a:rPr>
              <a:t>4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41B12B4-0BEA-A832-10E9-B4701A9E0368}"/>
              </a:ext>
            </a:extLst>
          </p:cNvPr>
          <p:cNvSpPr/>
          <p:nvPr/>
        </p:nvSpPr>
        <p:spPr>
          <a:xfrm rot="21000046">
            <a:off x="8462543" y="5243044"/>
            <a:ext cx="4069722" cy="2640311"/>
          </a:xfrm>
          <a:prstGeom prst="rect">
            <a:avLst/>
          </a:prstGeom>
          <a:solidFill>
            <a:srgbClr val="F9E2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>
              <a:lnSpc>
                <a:spcPct val="120000"/>
              </a:lnSpc>
            </a:pP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PIP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maakt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de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werktijden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van </a:t>
            </a:r>
            <a:endParaRPr lang="en-US" sz="2400">
              <a:solidFill>
                <a:srgbClr val="FFFFFF"/>
              </a:solidFill>
              <a:latin typeface="Fira Sans" panose="020B0503050000020004" pitchFamily="34" charset="0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de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baliemedewerker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beschikbaar</a:t>
            </a:r>
            <a:endParaRPr lang="en-US" sz="240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DBED8-6F09-0A9F-9968-ADC6AECD0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1CE72-79BE-E2D1-1705-B1DAFA56F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 SemiBold"/>
              </a:rPr>
              <a:t>5. Uniform </a:t>
            </a:r>
            <a:r>
              <a:rPr lang="en-US" err="1">
                <a:latin typeface="Fira Sans SemiBold"/>
              </a:rPr>
              <a:t>vastgelegd</a:t>
            </a:r>
            <a:r>
              <a:rPr lang="en-US">
                <a:latin typeface="Fira Sans SemiBold"/>
              </a:rPr>
              <a:t> in decision logs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F2418EE-E5D0-1F95-9D12-28D854CE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984"/>
            <a:ext cx="46408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/>
              <a:t>Toegangsbeslissingen worden </a:t>
            </a:r>
            <a:r>
              <a:rPr lang="nl-NL" sz="2400">
                <a:latin typeface="Fira Sans Medium" panose="020B0503050000020004" pitchFamily="34" charset="0"/>
              </a:rPr>
              <a:t>gestructureerd gelogd</a:t>
            </a:r>
          </a:p>
          <a:p>
            <a:r>
              <a:rPr lang="nl-NL" sz="2400"/>
              <a:t>Gecombineerd met een </a:t>
            </a:r>
            <a:r>
              <a:rPr lang="nl-NL" sz="2400">
                <a:latin typeface="Fira Sans Medium" panose="020B0503050000020004" pitchFamily="34" charset="0"/>
              </a:rPr>
              <a:t>PAP en PIP met </a:t>
            </a:r>
            <a:r>
              <a:rPr lang="nl-NL" sz="2400" err="1">
                <a:latin typeface="Fira Sans Medium" panose="020B0503050000020004" pitchFamily="34" charset="0"/>
              </a:rPr>
              <a:t>historisering</a:t>
            </a:r>
            <a:r>
              <a:rPr lang="nl-NL" sz="2400">
                <a:latin typeface="Fira Sans Medium" panose="020B0503050000020004" pitchFamily="34" charset="0"/>
              </a:rPr>
              <a:t> </a:t>
            </a:r>
            <a:r>
              <a:rPr lang="nl-NL" sz="2400"/>
              <a:t>zijn eerdere beslissingen </a:t>
            </a:r>
            <a:r>
              <a:rPr lang="nl-NL" sz="2400">
                <a:latin typeface="Fira Sans Medium" panose="020B0503050000020004" pitchFamily="34" charset="0"/>
              </a:rPr>
              <a:t>volledig te reconstrueren en verantwoorden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E6E770-AD32-4EE5-DD77-141CE0120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70790D0-086A-18FD-CA99-138D336B63C5}"/>
              </a:ext>
            </a:extLst>
          </p:cNvPr>
          <p:cNvSpPr/>
          <p:nvPr/>
        </p:nvSpPr>
        <p:spPr>
          <a:xfrm>
            <a:off x="9244116" y="4211580"/>
            <a:ext cx="200234" cy="213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  <a:latin typeface="Fira Sans" panose="020B0503050000020004" pitchFamily="34" charset="0"/>
              </a:rPr>
              <a:t>5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1F7AA02-6F10-7EF7-962A-2D4B67936161}"/>
              </a:ext>
            </a:extLst>
          </p:cNvPr>
          <p:cNvSpPr/>
          <p:nvPr/>
        </p:nvSpPr>
        <p:spPr>
          <a:xfrm rot="21000046">
            <a:off x="8463195" y="5250502"/>
            <a:ext cx="3983812" cy="2640311"/>
          </a:xfrm>
          <a:prstGeom prst="rect">
            <a:avLst/>
          </a:prstGeom>
          <a:solidFill>
            <a:srgbClr val="F9E2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>
              <a:lnSpc>
                <a:spcPct val="120000"/>
              </a:lnSpc>
            </a:pP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Logboek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legt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het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verzoek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, de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versie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van het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beleid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en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de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werktijden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uit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de PIP vast</a:t>
            </a:r>
            <a:endParaRPr lang="en-US" sz="240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9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A0E90-4A26-D7AF-1F3E-4B8765E13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CD61-448E-5F8A-EBC5-D3201E76A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 SemiBold"/>
              </a:rPr>
              <a:t>6.  PDP </a:t>
            </a:r>
            <a:r>
              <a:rPr lang="en-US" err="1">
                <a:latin typeface="Fira Sans SemiBold"/>
              </a:rPr>
              <a:t>retourneert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beslissing</a:t>
            </a:r>
            <a:endParaRPr lang="en-US" err="1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EA6090-AD70-6841-CB55-7E34844D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984"/>
            <a:ext cx="46408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>
                <a:latin typeface="Fira Sans"/>
              </a:rPr>
              <a:t>Het Policy Decision Point </a:t>
            </a:r>
            <a:r>
              <a:rPr lang="en-US" sz="2400" err="1">
                <a:latin typeface="Fira Sans"/>
              </a:rPr>
              <a:t>retourneert</a:t>
            </a:r>
            <a:r>
              <a:rPr lang="en-US" sz="2400">
                <a:latin typeface="Fira Sans"/>
              </a:rPr>
              <a:t> de </a:t>
            </a:r>
            <a:r>
              <a:rPr lang="en-US" sz="2400" err="1">
                <a:latin typeface="Fira Sans"/>
              </a:rPr>
              <a:t>genomen</a:t>
            </a:r>
            <a:r>
              <a:rPr lang="en-US" sz="2400">
                <a:latin typeface="Fira Sans"/>
              </a:rPr>
              <a:t> </a:t>
            </a:r>
            <a:r>
              <a:rPr lang="en-US" sz="2400" err="1">
                <a:latin typeface="Fira Sans"/>
              </a:rPr>
              <a:t>toegangsbeslissing</a:t>
            </a:r>
            <a:r>
              <a:rPr lang="en-US" sz="2400">
                <a:latin typeface="Fira Sans"/>
              </a:rPr>
              <a:t>, </a:t>
            </a:r>
            <a:r>
              <a:rPr lang="en-US" sz="2400" err="1">
                <a:latin typeface="Fira Sans"/>
              </a:rPr>
              <a:t>inclusief</a:t>
            </a:r>
            <a:r>
              <a:rPr lang="en-US" sz="2400">
                <a:latin typeface="Fira Sans"/>
              </a:rPr>
              <a:t> metadata over de </a:t>
            </a:r>
            <a:r>
              <a:rPr lang="en-US" sz="2400" err="1">
                <a:latin typeface="Fira Sans"/>
              </a:rPr>
              <a:t>beslissing</a:t>
            </a:r>
            <a:r>
              <a:rPr lang="en-US" sz="2400">
                <a:latin typeface="Fira Sans"/>
              </a:rPr>
              <a:t>, </a:t>
            </a:r>
            <a:r>
              <a:rPr lang="en-US" sz="2400" err="1">
                <a:latin typeface="Fira Sans"/>
              </a:rPr>
              <a:t>aan</a:t>
            </a:r>
            <a:r>
              <a:rPr lang="en-US" sz="2400">
                <a:latin typeface="Fira Sans"/>
              </a:rPr>
              <a:t> het Policy Enforcement Point in </a:t>
            </a:r>
            <a:r>
              <a:rPr lang="en-US" sz="2400" err="1">
                <a:latin typeface="Fira Sans"/>
              </a:rPr>
              <a:t>een</a:t>
            </a:r>
            <a:r>
              <a:rPr lang="en-US" sz="2400">
                <a:latin typeface="Fira Sans"/>
              </a:rPr>
              <a:t> </a:t>
            </a:r>
            <a:r>
              <a:rPr lang="en-US" sz="2400" err="1">
                <a:latin typeface="Fira Sans"/>
              </a:rPr>
              <a:t>vastgesteld</a:t>
            </a:r>
            <a:r>
              <a:rPr lang="en-US" sz="2400">
                <a:latin typeface="Fira Sans"/>
              </a:rPr>
              <a:t> format.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BB3B4A3-DAAF-5E8F-1E52-25D93EB5A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21B018A9-A732-AD50-14AC-C484F17CFF64}"/>
              </a:ext>
            </a:extLst>
          </p:cNvPr>
          <p:cNvSpPr/>
          <p:nvPr/>
        </p:nvSpPr>
        <p:spPr>
          <a:xfrm>
            <a:off x="7688969" y="3831137"/>
            <a:ext cx="200234" cy="213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  <a:latin typeface="Fira Sans" panose="020B0503050000020004" pitchFamily="34" charset="0"/>
              </a:rPr>
              <a:t>6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045CA6E-2E2A-2ED5-802B-D2893A94AD99}"/>
              </a:ext>
            </a:extLst>
          </p:cNvPr>
          <p:cNvSpPr/>
          <p:nvPr/>
        </p:nvSpPr>
        <p:spPr>
          <a:xfrm rot="21000046">
            <a:off x="8459303" y="5248030"/>
            <a:ext cx="4012286" cy="2640311"/>
          </a:xfrm>
          <a:prstGeom prst="rect">
            <a:avLst/>
          </a:prstGeom>
          <a:solidFill>
            <a:srgbClr val="F9E2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>
              <a:lnSpc>
                <a:spcPct val="120000"/>
              </a:lnSpc>
            </a:pP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PDP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geeft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toestemming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;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mits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BSN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gemaskeerd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is op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laatste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4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tekens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.</a:t>
            </a:r>
            <a:endParaRPr lang="en-US" sz="240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C9EDB-D949-83B6-43F4-EEDF56B76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BA90-BAA5-E1BD-307C-849C878A2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ira Sans SemiBold"/>
              </a:rPr>
              <a:t>7.  PEP </a:t>
            </a:r>
            <a:r>
              <a:rPr lang="en-US" err="1">
                <a:latin typeface="Fira Sans SemiBold"/>
              </a:rPr>
              <a:t>dwingt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toegangsbeslissing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af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3783FE-9D7F-F763-80E2-9366134E0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984"/>
            <a:ext cx="46408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b="0" i="0" u="none" strike="noStrike">
                <a:solidFill>
                  <a:srgbClr val="000000"/>
                </a:solidFill>
                <a:effectLst/>
              </a:rPr>
              <a:t>De applicatie voert de verwerking alleen uit als:</a:t>
            </a:r>
          </a:p>
          <a:p>
            <a:pPr>
              <a:lnSpc>
                <a:spcPct val="100000"/>
              </a:lnSpc>
            </a:pPr>
            <a:r>
              <a:rPr lang="nl-NL" b="0" i="0" u="none" strike="noStrike">
                <a:solidFill>
                  <a:srgbClr val="000000"/>
                </a:solidFill>
                <a:effectLst/>
              </a:rPr>
              <a:t>De beslissing</a:t>
            </a:r>
            <a:r>
              <a:rPr lang="nl-NL" b="1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nl-NL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toegang toestaat</a:t>
            </a:r>
          </a:p>
          <a:p>
            <a:pPr>
              <a:lnSpc>
                <a:spcPct val="100000"/>
              </a:lnSpc>
            </a:pPr>
            <a:r>
              <a:rPr lang="nl-NL" b="0" i="0" u="none" strike="noStrike">
                <a:solidFill>
                  <a:srgbClr val="000000"/>
                </a:solidFill>
                <a:effectLst/>
              </a:rPr>
              <a:t>De opgelegde voorwaarden </a:t>
            </a:r>
            <a:r>
              <a:rPr lang="nl-NL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(</a:t>
            </a:r>
            <a:r>
              <a:rPr lang="nl-NL" u="none" strike="noStrike" err="1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residual</a:t>
            </a:r>
            <a:r>
              <a:rPr lang="nl-NL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 policy, </a:t>
            </a:r>
            <a:r>
              <a:rPr lang="nl-NL" u="none" strike="noStrike" err="1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obligations</a:t>
            </a:r>
            <a:r>
              <a:rPr lang="nl-NL">
                <a:solidFill>
                  <a:srgbClr val="000000"/>
                </a:solidFill>
                <a:latin typeface="Fira Sans Medium" panose="020B0503050000020004" pitchFamily="34" charset="0"/>
              </a:rPr>
              <a:t> </a:t>
            </a:r>
            <a:r>
              <a:rPr lang="nl-NL">
                <a:solidFill>
                  <a:srgbClr val="000000"/>
                </a:solidFill>
              </a:rPr>
              <a:t>en</a:t>
            </a:r>
            <a:r>
              <a:rPr lang="nl-NL">
                <a:solidFill>
                  <a:srgbClr val="000000"/>
                </a:solidFill>
                <a:latin typeface="Fira Sans Medium" panose="020B0503050000020004" pitchFamily="34" charset="0"/>
              </a:rPr>
              <a:t> </a:t>
            </a:r>
            <a:r>
              <a:rPr lang="nl-NL" err="1">
                <a:solidFill>
                  <a:srgbClr val="000000"/>
                </a:solidFill>
                <a:latin typeface="Fira Sans Medium" panose="020B0503050000020004" pitchFamily="34" charset="0"/>
              </a:rPr>
              <a:t>advice</a:t>
            </a:r>
            <a:r>
              <a:rPr lang="nl-NL" u="none" strike="noStrike">
                <a:solidFill>
                  <a:srgbClr val="000000"/>
                </a:solidFill>
                <a:effectLst/>
                <a:latin typeface="Fira Sans Medium" panose="020B0503050000020004" pitchFamily="34" charset="0"/>
              </a:rPr>
              <a:t>) </a:t>
            </a:r>
            <a:r>
              <a:rPr lang="nl-NL" b="0" i="0" u="none" strike="noStrike">
                <a:solidFill>
                  <a:srgbClr val="000000"/>
                </a:solidFill>
                <a:effectLst/>
              </a:rPr>
              <a:t>nageleefd </a:t>
            </a:r>
            <a:r>
              <a:rPr lang="nl-NL">
                <a:solidFill>
                  <a:srgbClr val="000000"/>
                </a:solidFill>
              </a:rPr>
              <a:t>kunnen </a:t>
            </a:r>
            <a:r>
              <a:rPr lang="nl-NL" b="0" i="0" u="none" strike="noStrike">
                <a:solidFill>
                  <a:srgbClr val="000000"/>
                </a:solidFill>
                <a:effectLst/>
              </a:rPr>
              <a:t>worden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696B969-4BD4-26A1-4A08-CB74F457D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DD5FA39-A0C6-AE9A-A6C5-C004B30E655E}"/>
              </a:ext>
            </a:extLst>
          </p:cNvPr>
          <p:cNvSpPr/>
          <p:nvPr/>
        </p:nvSpPr>
        <p:spPr>
          <a:xfrm>
            <a:off x="7001500" y="4238279"/>
            <a:ext cx="200234" cy="213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  <a:latin typeface="Fira Sans" panose="020B0503050000020004" pitchFamily="34" charset="0"/>
              </a:rPr>
              <a:t>7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71589AB-128C-6B3F-3021-88A59A1FB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45" y="3366040"/>
            <a:ext cx="525613" cy="52561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6A4045D-DC0C-EE32-F325-F767B76AF891}"/>
              </a:ext>
            </a:extLst>
          </p:cNvPr>
          <p:cNvSpPr/>
          <p:nvPr/>
        </p:nvSpPr>
        <p:spPr>
          <a:xfrm rot="21000046">
            <a:off x="8462904" y="5247166"/>
            <a:ext cx="4022240" cy="2640311"/>
          </a:xfrm>
          <a:prstGeom prst="rect">
            <a:avLst/>
          </a:prstGeom>
          <a:solidFill>
            <a:srgbClr val="F9E2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>
              <a:lnSpc>
                <a:spcPct val="120000"/>
              </a:lnSpc>
            </a:pP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Het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zaaksysteem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(of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een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proxy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ervoor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)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wijst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een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verzoek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om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middernacht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direct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af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DF6B8-7CC2-2432-66E7-3955CA021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D04C-C7AD-B9B6-F8D2-90DE7A59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Fira Sans SemiBold"/>
              </a:rPr>
              <a:t>8.  </a:t>
            </a:r>
            <a:r>
              <a:rPr lang="en-US" sz="4000" err="1">
                <a:latin typeface="Fira Sans SemiBold"/>
              </a:rPr>
              <a:t>Verwerker</a:t>
            </a:r>
            <a:r>
              <a:rPr lang="en-US" sz="4000">
                <a:latin typeface="Fira Sans SemiBold"/>
              </a:rPr>
              <a:t> </a:t>
            </a:r>
            <a:r>
              <a:rPr lang="en-US" sz="4000" err="1">
                <a:latin typeface="Fira Sans SemiBold"/>
              </a:rPr>
              <a:t>deelt</a:t>
            </a:r>
            <a:r>
              <a:rPr lang="en-US" sz="4000">
                <a:latin typeface="Fira Sans SemiBold"/>
              </a:rPr>
              <a:t> </a:t>
            </a:r>
            <a:r>
              <a:rPr lang="en-US" sz="4000" err="1">
                <a:latin typeface="Fira Sans SemiBold"/>
              </a:rPr>
              <a:t>resultaat</a:t>
            </a:r>
            <a:r>
              <a:rPr lang="en-US" sz="4000">
                <a:latin typeface="Fira Sans SemiBold"/>
              </a:rPr>
              <a:t> met </a:t>
            </a:r>
            <a:r>
              <a:rPr lang="en-US" sz="4000" err="1">
                <a:latin typeface="Fira Sans SemiBold"/>
              </a:rPr>
              <a:t>aanvrager</a:t>
            </a:r>
            <a:endParaRPr lang="en-US" sz="40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016F4BC-79F1-BFA9-0117-E17D3B02E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984"/>
            <a:ext cx="4640825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err="1"/>
              <a:t>Aanvrager</a:t>
            </a:r>
            <a:r>
              <a:rPr lang="en-US" sz="2400"/>
              <a:t> </a:t>
            </a:r>
            <a:r>
              <a:rPr lang="en-US" sz="2400" err="1"/>
              <a:t>ontvangt</a:t>
            </a:r>
            <a:r>
              <a:rPr lang="en-US" sz="2400"/>
              <a:t> </a:t>
            </a:r>
            <a:r>
              <a:rPr lang="en-US" sz="2400" err="1"/>
              <a:t>verwerkingsresultaat</a:t>
            </a:r>
            <a:endParaRPr lang="nl-NL" sz="2400"/>
          </a:p>
          <a:p>
            <a:pPr marL="0" indent="0">
              <a:buNone/>
            </a:pPr>
            <a:r>
              <a:rPr lang="nl-NL" sz="2400">
                <a:latin typeface="Fira Sans Medium" panose="020B0503050000020004" pitchFamily="34" charset="0"/>
              </a:rPr>
              <a:t>      Goedgekeurd</a:t>
            </a:r>
            <a:r>
              <a:rPr lang="nl-NL" sz="2400"/>
              <a:t> → </a:t>
            </a:r>
          </a:p>
          <a:p>
            <a:pPr lvl="1"/>
            <a:r>
              <a:rPr lang="nl-NL" sz="2000"/>
              <a:t>Resultaat wordt verstrekt</a:t>
            </a:r>
          </a:p>
          <a:p>
            <a:pPr marL="0" indent="0">
              <a:buNone/>
            </a:pPr>
            <a:r>
              <a:rPr lang="nl-NL" sz="2400"/>
              <a:t>      </a:t>
            </a:r>
            <a:r>
              <a:rPr lang="nl-NL" sz="2400">
                <a:latin typeface="Fira Sans Medium" panose="020B0503050000020004" pitchFamily="34" charset="0"/>
              </a:rPr>
              <a:t>Afgewezen</a:t>
            </a:r>
            <a:r>
              <a:rPr lang="nl-NL" sz="2400"/>
              <a:t> →</a:t>
            </a:r>
          </a:p>
          <a:p>
            <a:pPr lvl="1"/>
            <a:r>
              <a:rPr lang="nl-NL" sz="2000"/>
              <a:t>Reden voor afwijzing</a:t>
            </a:r>
          </a:p>
          <a:p>
            <a:pPr lvl="1"/>
            <a:r>
              <a:rPr lang="nl-NL" sz="2000"/>
              <a:t>Tips voor </a:t>
            </a:r>
            <a:r>
              <a:rPr lang="nl-NL" sz="2000" err="1"/>
              <a:t>herindiening</a:t>
            </a:r>
            <a:r>
              <a:rPr lang="nl-NL" sz="2000"/>
              <a:t> (</a:t>
            </a:r>
            <a:r>
              <a:rPr lang="nl-NL" sz="2000" err="1"/>
              <a:t>step-up</a:t>
            </a:r>
            <a:r>
              <a:rPr lang="nl-NL" sz="2000"/>
              <a:t>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9373CCF-0960-DD81-3A6D-1E69980C5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C540B2E-2BB4-BF6F-4AAC-3AB56C9F7037}"/>
              </a:ext>
            </a:extLst>
          </p:cNvPr>
          <p:cNvSpPr/>
          <p:nvPr/>
        </p:nvSpPr>
        <p:spPr>
          <a:xfrm>
            <a:off x="6514265" y="3116971"/>
            <a:ext cx="200234" cy="2135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>
                <a:solidFill>
                  <a:schemeClr val="bg1"/>
                </a:solidFill>
                <a:latin typeface="Fira Sans" panose="020B0503050000020004" pitchFamily="34" charset="0"/>
              </a:rPr>
              <a:t>8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7E48B9B-FC2E-5E77-740A-C0E4C1A2B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156" y="2854164"/>
            <a:ext cx="438011" cy="5256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DACF624-C5A8-6E78-A10C-AE75939CA2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0" y="4015733"/>
            <a:ext cx="438011" cy="43801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B8CE0F2-9C6B-59BB-6D0C-92D8B45389CF}"/>
              </a:ext>
            </a:extLst>
          </p:cNvPr>
          <p:cNvSpPr/>
          <p:nvPr/>
        </p:nvSpPr>
        <p:spPr>
          <a:xfrm rot="21000046">
            <a:off x="8462907" y="5247200"/>
            <a:ext cx="4021850" cy="2640311"/>
          </a:xfrm>
          <a:prstGeom prst="rect">
            <a:avLst/>
          </a:prstGeom>
          <a:solidFill>
            <a:srgbClr val="F9E2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>
              <a:lnSpc>
                <a:spcPct val="120000"/>
              </a:lnSpc>
            </a:pP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Tijdens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werktijd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deelt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het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zaaksysteem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 de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persoons-gegevens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met </a:t>
            </a:r>
            <a:r>
              <a:rPr lang="en-US" err="1">
                <a:solidFill>
                  <a:srgbClr val="000000"/>
                </a:solidFill>
                <a:latin typeface="Fira Sans Medium"/>
                <a:cs typeface="Arial"/>
              </a:rPr>
              <a:t>gemaskeerd</a:t>
            </a:r>
            <a:r>
              <a:rPr lang="en-US">
                <a:solidFill>
                  <a:srgbClr val="000000"/>
                </a:solidFill>
                <a:latin typeface="Fira Sans Medium"/>
                <a:cs typeface="Arial"/>
              </a:rPr>
              <a:t> BSN</a:t>
            </a:r>
            <a:endParaRPr lang="en-US" sz="240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45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DDE58-DF27-B3D0-D050-BB4394614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386F-369B-AFDB-8BAC-47F3322F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Zero trust &amp; </a:t>
            </a:r>
            <a:r>
              <a:rPr lang="nl-NL" err="1"/>
              <a:t>Defense</a:t>
            </a:r>
            <a:r>
              <a:rPr lang="nl-NL"/>
              <a:t> in </a:t>
            </a:r>
            <a:r>
              <a:rPr lang="nl-NL" err="1"/>
              <a:t>depth</a:t>
            </a:r>
            <a:endParaRPr lang="nl-NL" kern="1200" baseline="0">
              <a:latin typeface="Fira Sans SemiBold" panose="020B0503050000020004" pitchFamily="34" charset="0"/>
              <a:ea typeface="+mj-ea"/>
              <a:cs typeface="+mj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4CF678-E1A6-4717-F0A8-1792F36260E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197263" cy="43513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nl-NL" sz="2200">
                <a:latin typeface="Fira Sans" panose="020B0503050000020004" pitchFamily="34" charset="0"/>
              </a:rPr>
              <a:t>Toegangsbeleid kan op elke stap in de keten worden afgedwongen (</a:t>
            </a:r>
            <a:r>
              <a:rPr lang="nl-NL" sz="2200" err="1">
                <a:latin typeface="Fira Sans" panose="020B0503050000020004" pitchFamily="34" charset="0"/>
              </a:rPr>
              <a:t>enforced</a:t>
            </a:r>
            <a:r>
              <a:rPr lang="nl-NL" sz="2200">
                <a:latin typeface="Fira Sans" panose="020B0503050000020004" pitchFamily="34" charset="0"/>
              </a:rPr>
              <a:t>) voor zero-trust en </a:t>
            </a:r>
            <a:r>
              <a:rPr lang="nl-NL" sz="2200" err="1">
                <a:latin typeface="Fira Sans" panose="020B0503050000020004" pitchFamily="34" charset="0"/>
              </a:rPr>
              <a:t>defense</a:t>
            </a:r>
            <a:r>
              <a:rPr lang="nl-NL" sz="2200">
                <a:latin typeface="Fira Sans" panose="020B0503050000020004" pitchFamily="34" charset="0"/>
              </a:rPr>
              <a:t>-in-</a:t>
            </a:r>
            <a:r>
              <a:rPr lang="nl-NL" sz="2200" err="1">
                <a:latin typeface="Fira Sans" panose="020B0503050000020004" pitchFamily="34" charset="0"/>
              </a:rPr>
              <a:t>depth</a:t>
            </a:r>
            <a:r>
              <a:rPr lang="nl-NL" sz="2200">
                <a:latin typeface="Fira Sans" panose="020B0503050000020004" pitchFamily="34" charset="0"/>
              </a:rPr>
              <a:t>. </a:t>
            </a:r>
            <a:br>
              <a:rPr lang="nl-NL" sz="2200">
                <a:latin typeface="Fira Sans" panose="020B0503050000020004" pitchFamily="34" charset="0"/>
              </a:rPr>
            </a:br>
            <a:br>
              <a:rPr lang="nl-NL" sz="2200">
                <a:latin typeface="Fira Sans" panose="020B0503050000020004" pitchFamily="34" charset="0"/>
              </a:rPr>
            </a:br>
            <a:r>
              <a:rPr lang="nl-NL" sz="2200">
                <a:latin typeface="Fira Sans" panose="020B0503050000020004" pitchFamily="34" charset="0"/>
              </a:rPr>
              <a:t>Denk bijvoorbeeld aan: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nl-NL" sz="2200">
                <a:latin typeface="Fira Sans" panose="020B0503050000020004" pitchFamily="34" charset="0"/>
              </a:rPr>
              <a:t>Identity Providers (scopes)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nl-NL" sz="2200">
                <a:latin typeface="Fira Sans" panose="020B0503050000020004" pitchFamily="34" charset="0"/>
              </a:rPr>
              <a:t>API gateways (routes)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nl-NL" sz="2200">
                <a:latin typeface="Fira Sans" panose="020B0503050000020004" pitchFamily="34" charset="0"/>
              </a:rPr>
              <a:t>Applicaties (fijnmazig)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192B84-F6FF-007C-B7B4-882F684B0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7134" y="1859291"/>
            <a:ext cx="6583840" cy="4284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6779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587D2-0B3F-BACC-6747-3B60C8970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568B-1768-A01C-6350-A21A924E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3940" cy="1325563"/>
          </a:xfrm>
        </p:spPr>
        <p:txBody>
          <a:bodyPr/>
          <a:lstStyle/>
          <a:p>
            <a:r>
              <a:rPr lang="en-US">
                <a:latin typeface="Fira Sans SemiBold"/>
              </a:rPr>
              <a:t>Manage Centrally, Enforce Locally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E6B2CC-4741-105C-E916-FDDD4BB97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15984"/>
            <a:ext cx="3314699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nl-NL" sz="2400" b="0" i="0" u="none" strike="noStrike">
                <a:solidFill>
                  <a:srgbClr val="000000"/>
                </a:solidFill>
                <a:effectLst/>
              </a:rPr>
              <a:t>Bij authenticatie zijn </a:t>
            </a:r>
            <a:r>
              <a:rPr lang="nl-NL" sz="2400" b="0" i="0" u="none" strike="noStrike" err="1">
                <a:solidFill>
                  <a:srgbClr val="000000"/>
                </a:solidFill>
                <a:effectLst/>
              </a:rPr>
              <a:t>latenc</a:t>
            </a:r>
            <a:r>
              <a:rPr lang="nl-NL" sz="2400" err="1">
                <a:solidFill>
                  <a:srgbClr val="000000"/>
                </a:solidFill>
              </a:rPr>
              <a:t>ies</a:t>
            </a:r>
            <a:r>
              <a:rPr lang="nl-NL" sz="2400">
                <a:solidFill>
                  <a:srgbClr val="000000"/>
                </a:solidFill>
              </a:rPr>
              <a:t> van 100+ </a:t>
            </a:r>
            <a:r>
              <a:rPr lang="nl-NL" sz="2400" err="1">
                <a:solidFill>
                  <a:srgbClr val="000000"/>
                </a:solidFill>
              </a:rPr>
              <a:t>milli</a:t>
            </a:r>
            <a:r>
              <a:rPr lang="nl-NL" sz="2400">
                <a:solidFill>
                  <a:srgbClr val="000000"/>
                </a:solidFill>
              </a:rPr>
              <a:t>-secondes vaak acceptabel.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nl-NL" sz="2400">
                <a:solidFill>
                  <a:srgbClr val="000000"/>
                </a:solidFill>
              </a:rPr>
              <a:t>Voor autorisatie zijn meestal </a:t>
            </a:r>
            <a:r>
              <a:rPr lang="nl-NL" sz="2400" err="1">
                <a:solidFill>
                  <a:srgbClr val="000000"/>
                </a:solidFill>
              </a:rPr>
              <a:t>latencies</a:t>
            </a:r>
            <a:r>
              <a:rPr lang="nl-NL" sz="2400">
                <a:solidFill>
                  <a:srgbClr val="000000"/>
                </a:solidFill>
              </a:rPr>
              <a:t> van </a:t>
            </a:r>
            <a:r>
              <a:rPr lang="nl-NL" sz="2400" err="1">
                <a:solidFill>
                  <a:srgbClr val="000000"/>
                </a:solidFill>
              </a:rPr>
              <a:t>millisecondes</a:t>
            </a:r>
            <a:r>
              <a:rPr lang="nl-NL" sz="2400">
                <a:solidFill>
                  <a:srgbClr val="000000"/>
                </a:solidFill>
              </a:rPr>
              <a:t> gewenst.</a:t>
            </a:r>
            <a:br>
              <a:rPr lang="nl-NL" sz="2400">
                <a:solidFill>
                  <a:srgbClr val="000000"/>
                </a:solidFill>
              </a:rPr>
            </a:br>
            <a:br>
              <a:rPr lang="nl-NL" sz="2400">
                <a:solidFill>
                  <a:srgbClr val="000000"/>
                </a:solidFill>
              </a:rPr>
            </a:br>
            <a:r>
              <a:rPr lang="nl-NL" sz="2400">
                <a:solidFill>
                  <a:srgbClr val="000000"/>
                </a:solidFill>
              </a:rPr>
              <a:t>Een centrale PDP biedt dus de hoogste actualiteit; maar is vaak te langzaam.</a:t>
            </a:r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B01F42B-3DFE-DA16-CD86-84C24CECC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800000"/>
            <a:ext cx="7772400" cy="47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08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A1EF1-CB0A-7907-29C8-6D7D27260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5698C-975A-12E7-D464-55E4D8D3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3940" cy="1325563"/>
          </a:xfrm>
        </p:spPr>
        <p:txBody>
          <a:bodyPr/>
          <a:lstStyle/>
          <a:p>
            <a:r>
              <a:rPr lang="en-US">
                <a:latin typeface="Fira Sans SemiBold"/>
              </a:rPr>
              <a:t>Manage Centrally, Enforce Locally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600F50-9B7E-BDF9-954A-04DDDA426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15984"/>
            <a:ext cx="352085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nl-NL" sz="2400">
                <a:solidFill>
                  <a:srgbClr val="000000"/>
                </a:solidFill>
              </a:rPr>
              <a:t>Daarom wordt vaak een replica van de PDP en PAP naast de applicatie geplaatst.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nl-NL" sz="2400">
                <a:solidFill>
                  <a:srgbClr val="000000"/>
                </a:solidFill>
              </a:rPr>
              <a:t>Deze wordt met de centrale oplossing gesynchroniseerd.</a:t>
            </a:r>
            <a:br>
              <a:rPr lang="nl-NL" sz="2400">
                <a:solidFill>
                  <a:srgbClr val="000000"/>
                </a:solidFill>
              </a:rPr>
            </a:br>
            <a:endParaRPr lang="nl-NL" sz="2400">
              <a:solidFill>
                <a:srgbClr val="00000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7174DED-94E3-0426-89BB-65C360AFF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1800000"/>
            <a:ext cx="7971610" cy="47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32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AF4E1-093C-D9F9-74C3-419AD28E5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6875E-968D-C19C-C3C9-A4F5BF69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3940" cy="1325563"/>
          </a:xfrm>
        </p:spPr>
        <p:txBody>
          <a:bodyPr/>
          <a:lstStyle/>
          <a:p>
            <a:r>
              <a:rPr lang="en-US">
                <a:latin typeface="Fira Sans SemiBold"/>
              </a:rPr>
              <a:t>Manage Centrally, Enforce Locally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D9B2D7-C97F-1293-9954-D0A7D198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15984"/>
            <a:ext cx="352085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nl-NL" sz="2400">
                <a:solidFill>
                  <a:srgbClr val="000000"/>
                </a:solidFill>
              </a:rPr>
              <a:t>Als ondersteunende gegevens ook snel beschikbaar kunnen deze ook naar een lokale PIP gerepliceerd worden.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nl-NL" sz="2400">
                <a:solidFill>
                  <a:srgbClr val="000000"/>
                </a:solidFill>
              </a:rPr>
              <a:t>Dit wordt ook wel ‘</a:t>
            </a:r>
            <a:r>
              <a:rPr lang="nl-NL" sz="2400" err="1">
                <a:solidFill>
                  <a:srgbClr val="000000"/>
                </a:solidFill>
              </a:rPr>
              <a:t>stateful</a:t>
            </a:r>
            <a:r>
              <a:rPr lang="nl-NL" sz="2400">
                <a:solidFill>
                  <a:srgbClr val="000000"/>
                </a:solidFill>
              </a:rPr>
              <a:t> EAM’ genoemd en speelt bij </a:t>
            </a:r>
            <a:r>
              <a:rPr lang="nl-NL" sz="2400" err="1">
                <a:solidFill>
                  <a:srgbClr val="000000"/>
                </a:solidFill>
              </a:rPr>
              <a:t>ReBAC</a:t>
            </a:r>
            <a:r>
              <a:rPr lang="nl-NL" sz="2400">
                <a:solidFill>
                  <a:srgbClr val="000000"/>
                </a:solidFill>
              </a:rPr>
              <a:t> oplossingen altijd een grote rol.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6CF1511-274C-A64F-F3D7-CB845AF6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1800000"/>
            <a:ext cx="7422741" cy="47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9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98BBE33-D3B1-41B2-9D56-345B6A150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20371B-F024-4B43-2DC7-D2AC1804098C}"/>
              </a:ext>
            </a:extLst>
          </p:cNvPr>
          <p:cNvSpPr/>
          <p:nvPr/>
        </p:nvSpPr>
        <p:spPr>
          <a:xfrm>
            <a:off x="1" y="4310480"/>
            <a:ext cx="12192000" cy="2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7220A8-E911-3FB5-2B68-FB527632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Achtergrond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3065F-DBC7-E71E-C607-8F0569A76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8709" cy="4351338"/>
          </a:xfrm>
        </p:spPr>
        <p:txBody>
          <a:bodyPr anchor="t"/>
          <a:lstStyle/>
          <a:p>
            <a:pPr marL="0" indent="0">
              <a:buNone/>
            </a:pPr>
            <a:r>
              <a:rPr lang="en-NL"/>
              <a:t>Om dat te addresseren heeft het FDS een vernieuwingsvoorstel GDI ingediend genaamd “Standaardmethodiek voor toegangsverlening tot API’s” 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D26F362-04D6-7065-E742-8928BB405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1" y="431048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1E4E01-86AE-48B2-17B3-B7CFCA28E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9" r="17838"/>
          <a:stretch>
            <a:fillRect/>
          </a:stretch>
        </p:blipFill>
        <p:spPr bwMode="auto">
          <a:xfrm>
            <a:off x="3378200" y="4366419"/>
            <a:ext cx="4795925" cy="24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869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6C41D-BA95-3C98-6DE4-451327B5A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F04ABB-71C5-D89C-363E-6214D928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Fira Sans SemiBold"/>
              </a:rPr>
              <a:t>Standaardisering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113EC41-6981-3C80-B5A4-94B8CCE468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Fira Sans"/>
              </a:rPr>
              <a:t>Het </a:t>
            </a:r>
            <a:r>
              <a:rPr lang="nl-NL" err="1">
                <a:latin typeface="Fira Sans"/>
              </a:rPr>
              <a:t>OpenID</a:t>
            </a:r>
            <a:r>
              <a:rPr lang="nl-NL">
                <a:latin typeface="Fira Sans"/>
              </a:rPr>
              <a:t> Connect moment van autorisatie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98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BE944-0026-8A66-5324-5746624A8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36F98-F545-0B10-8873-B0959E90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Fira Sans SemiBold"/>
              </a:rPr>
              <a:t>Waarom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geen</a:t>
            </a:r>
            <a:r>
              <a:rPr lang="en-US">
                <a:latin typeface="Fira Sans SemiBold"/>
              </a:rPr>
              <a:t> XACML?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75A7DB-4D3C-D8B7-7780-76739F56C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Fira Sans"/>
              </a:rPr>
              <a:t>XACML </a:t>
            </a:r>
            <a:r>
              <a:rPr lang="en-US" err="1">
                <a:latin typeface="Fira Sans"/>
              </a:rPr>
              <a:t>standaardiseert</a:t>
            </a:r>
            <a:r>
              <a:rPr lang="en-US">
                <a:latin typeface="Fira Sans"/>
              </a:rPr>
              <a:t> (</a:t>
            </a:r>
            <a:r>
              <a:rPr lang="en-US" err="1">
                <a:latin typeface="Fira Sans"/>
              </a:rPr>
              <a:t>delen</a:t>
            </a:r>
            <a:r>
              <a:rPr lang="en-US">
                <a:latin typeface="Fira Sans"/>
              </a:rPr>
              <a:t> van) de PDP, PAP, PEP </a:t>
            </a:r>
            <a:r>
              <a:rPr lang="en-US" err="1">
                <a:latin typeface="Fira Sans"/>
              </a:rPr>
              <a:t>én</a:t>
            </a:r>
            <a:r>
              <a:rPr lang="en-US">
                <a:latin typeface="Fira Sans"/>
              </a:rPr>
              <a:t> PIP.</a:t>
            </a:r>
          </a:p>
          <a:p>
            <a:r>
              <a:rPr lang="en-US">
                <a:latin typeface="Fira Sans"/>
              </a:rPr>
              <a:t>De </a:t>
            </a:r>
            <a:r>
              <a:rPr lang="en-US" err="1">
                <a:latin typeface="Fira Sans"/>
              </a:rPr>
              <a:t>bundeling</a:t>
            </a:r>
            <a:r>
              <a:rPr lang="en-US">
                <a:latin typeface="Fira Sans"/>
              </a:rPr>
              <a:t> van policy taal </a:t>
            </a:r>
            <a:r>
              <a:rPr lang="en-US" err="1">
                <a:latin typeface="Fira Sans"/>
              </a:rPr>
              <a:t>vergroot</a:t>
            </a:r>
            <a:r>
              <a:rPr lang="en-US">
                <a:latin typeface="Fira Sans"/>
              </a:rPr>
              <a:t> de </a:t>
            </a:r>
            <a:r>
              <a:rPr lang="en-US" err="1">
                <a:latin typeface="Fira Sans"/>
              </a:rPr>
              <a:t>complexiteit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beperkt</a:t>
            </a:r>
            <a:r>
              <a:rPr lang="en-US">
                <a:latin typeface="Fira Sans"/>
              </a:rPr>
              <a:t> de </a:t>
            </a:r>
            <a:r>
              <a:rPr lang="en-US" err="1">
                <a:latin typeface="Fira Sans"/>
              </a:rPr>
              <a:t>toepasbaarheid</a:t>
            </a:r>
            <a:r>
              <a:rPr lang="en-US">
                <a:latin typeface="Fira Sans"/>
              </a:rPr>
              <a:t> van de </a:t>
            </a:r>
            <a:r>
              <a:rPr lang="en-US" err="1">
                <a:latin typeface="Fira Sans"/>
              </a:rPr>
              <a:t>standaard</a:t>
            </a:r>
            <a:r>
              <a:rPr lang="en-US">
                <a:latin typeface="Fira Sans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14599AD-8CFB-7B98-83C1-F45678841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A8CC584-E5C3-0DB7-5F0C-CF7C347C06F0}"/>
                  </a:ext>
                </a:extLst>
              </p14:cNvPr>
              <p14:cNvContentPartPr/>
              <p14:nvPr/>
            </p14:nvContentPartPr>
            <p14:xfrm>
              <a:off x="7635549" y="2107543"/>
              <a:ext cx="3594960" cy="2472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A8CC584-E5C3-0DB7-5F0C-CF7C347C06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6549" y="2098544"/>
                <a:ext cx="3612600" cy="24897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AC1FDCE-9617-403E-D46B-85480D6DFA7C}"/>
                  </a:ext>
                </a:extLst>
              </p14:cNvPr>
              <p14:cNvContentPartPr/>
              <p14:nvPr/>
            </p14:nvContentPartPr>
            <p14:xfrm>
              <a:off x="9013269" y="2596423"/>
              <a:ext cx="213840" cy="343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AC1FDCE-9617-403E-D46B-85480D6DFA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04269" y="2587414"/>
                <a:ext cx="231480" cy="3607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CB1D8D5-5E75-E660-E871-DA587A767FD7}"/>
                  </a:ext>
                </a:extLst>
              </p14:cNvPr>
              <p14:cNvContentPartPr/>
              <p14:nvPr/>
            </p14:nvContentPartPr>
            <p14:xfrm>
              <a:off x="7671909" y="2083783"/>
              <a:ext cx="3528360" cy="2511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CB1D8D5-5E75-E660-E871-DA587A767FD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62909" y="2074783"/>
                <a:ext cx="3546000" cy="252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2188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C3614-EF6F-1859-C6DB-29C4A962E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11940-8CB8-CD2D-0F92-16C758F7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Fira Sans SemiBold"/>
              </a:rPr>
              <a:t>Waarom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wel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AuthZEN</a:t>
            </a:r>
            <a:r>
              <a:rPr lang="en-US">
                <a:latin typeface="Fira Sans SemiBold"/>
              </a:rPr>
              <a:t>?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C7E680-4F21-0ABD-A462-DE44927BB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Fira Sans"/>
              </a:rPr>
              <a:t>AuthZEN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standaardiseert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alleen</a:t>
            </a:r>
            <a:r>
              <a:rPr lang="en-US">
                <a:latin typeface="Fira Sans"/>
              </a:rPr>
              <a:t> de PDP interface met de PEP. </a:t>
            </a:r>
          </a:p>
          <a:p>
            <a:r>
              <a:rPr lang="en-US" err="1">
                <a:latin typeface="Fira Sans"/>
              </a:rPr>
              <a:t>Keuze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policy taal </a:t>
            </a:r>
            <a:r>
              <a:rPr lang="en-US" err="1">
                <a:latin typeface="Fira Sans"/>
              </a:rPr>
              <a:t>wordt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vrij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gelaten</a:t>
            </a:r>
            <a:r>
              <a:rPr lang="en-US">
                <a:latin typeface="Fira Sans"/>
              </a:rPr>
              <a:t>.</a:t>
            </a:r>
          </a:p>
          <a:p>
            <a:r>
              <a:rPr lang="en-US">
                <a:latin typeface="Fira Sans"/>
              </a:rPr>
              <a:t>Elk </a:t>
            </a:r>
            <a:r>
              <a:rPr lang="en-US" err="1">
                <a:latin typeface="Fira Sans"/>
              </a:rPr>
              <a:t>toegangsverzoek</a:t>
            </a:r>
            <a:r>
              <a:rPr lang="en-US">
                <a:latin typeface="Fira Sans"/>
              </a:rPr>
              <a:t> is </a:t>
            </a:r>
            <a:r>
              <a:rPr lang="en-US" err="1">
                <a:latin typeface="Fira Sans"/>
              </a:rPr>
              <a:t>samen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vatten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dus</a:t>
            </a:r>
            <a:r>
              <a:rPr lang="en-US">
                <a:latin typeface="Fira Sans"/>
              </a:rPr>
              <a:t> de </a:t>
            </a:r>
            <a:r>
              <a:rPr lang="en-US" err="1">
                <a:latin typeface="Fira Sans"/>
              </a:rPr>
              <a:t>reikwijdte</a:t>
            </a:r>
            <a:r>
              <a:rPr lang="en-US">
                <a:latin typeface="Fira Sans"/>
              </a:rPr>
              <a:t> is maximaal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3CB67F-79FA-5261-B40E-DF806CAE6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B58C8D8-360C-ABD0-B182-F42FF0E73797}"/>
              </a:ext>
            </a:extLst>
          </p:cNvPr>
          <p:cNvGrpSpPr/>
          <p:nvPr/>
        </p:nvGrpSpPr>
        <p:grpSpPr>
          <a:xfrm>
            <a:off x="7072156" y="3330551"/>
            <a:ext cx="1177467" cy="934424"/>
            <a:chOff x="7072156" y="3330551"/>
            <a:chExt cx="1177467" cy="934424"/>
          </a:xfrm>
        </p:grpSpPr>
        <p:sp>
          <p:nvSpPr>
            <p:cNvPr id="4" name="Vrije vorm 12">
              <a:extLst>
                <a:ext uri="{FF2B5EF4-FFF2-40B4-BE49-F238E27FC236}">
                  <a16:creationId xmlns:a16="http://schemas.microsoft.com/office/drawing/2014/main" id="{7D63D31D-BB50-7CA8-0C80-826D5E33E45B}"/>
                </a:ext>
              </a:extLst>
            </p:cNvPr>
            <p:cNvSpPr/>
            <p:nvPr/>
          </p:nvSpPr>
          <p:spPr>
            <a:xfrm>
              <a:off x="7088269" y="3330552"/>
              <a:ext cx="1161354" cy="934423"/>
            </a:xfrm>
            <a:custGeom>
              <a:avLst/>
              <a:gdLst>
                <a:gd name="connsiteX0" fmla="*/ 540630 w 1161354"/>
                <a:gd name="connsiteY0" fmla="*/ 6674 h 934423"/>
                <a:gd name="connsiteX1" fmla="*/ 480560 w 1161354"/>
                <a:gd name="connsiteY1" fmla="*/ 0 h 934423"/>
                <a:gd name="connsiteX2" fmla="*/ 407141 w 1161354"/>
                <a:gd name="connsiteY2" fmla="*/ 6674 h 934423"/>
                <a:gd name="connsiteX3" fmla="*/ 387118 w 1161354"/>
                <a:gd name="connsiteY3" fmla="*/ 13349 h 934423"/>
                <a:gd name="connsiteX4" fmla="*/ 260303 w 1161354"/>
                <a:gd name="connsiteY4" fmla="*/ 66744 h 934423"/>
                <a:gd name="connsiteX5" fmla="*/ 233605 w 1161354"/>
                <a:gd name="connsiteY5" fmla="*/ 86768 h 934423"/>
                <a:gd name="connsiteX6" fmla="*/ 160186 w 1161354"/>
                <a:gd name="connsiteY6" fmla="*/ 140163 h 934423"/>
                <a:gd name="connsiteX7" fmla="*/ 113465 w 1161354"/>
                <a:gd name="connsiteY7" fmla="*/ 186884 h 934423"/>
                <a:gd name="connsiteX8" fmla="*/ 93442 w 1161354"/>
                <a:gd name="connsiteY8" fmla="*/ 220257 h 934423"/>
                <a:gd name="connsiteX9" fmla="*/ 53395 w 1161354"/>
                <a:gd name="connsiteY9" fmla="*/ 280327 h 934423"/>
                <a:gd name="connsiteX10" fmla="*/ 40046 w 1161354"/>
                <a:gd name="connsiteY10" fmla="*/ 320374 h 934423"/>
                <a:gd name="connsiteX11" fmla="*/ 26697 w 1161354"/>
                <a:gd name="connsiteY11" fmla="*/ 353746 h 934423"/>
                <a:gd name="connsiteX12" fmla="*/ 13349 w 1161354"/>
                <a:gd name="connsiteY12" fmla="*/ 393793 h 934423"/>
                <a:gd name="connsiteX13" fmla="*/ 0 w 1161354"/>
                <a:gd name="connsiteY13" fmla="*/ 473886 h 934423"/>
                <a:gd name="connsiteX14" fmla="*/ 13349 w 1161354"/>
                <a:gd name="connsiteY14" fmla="*/ 667445 h 934423"/>
                <a:gd name="connsiteX15" fmla="*/ 46721 w 1161354"/>
                <a:gd name="connsiteY15" fmla="*/ 734190 h 934423"/>
                <a:gd name="connsiteX16" fmla="*/ 66744 w 1161354"/>
                <a:gd name="connsiteY16" fmla="*/ 760887 h 934423"/>
                <a:gd name="connsiteX17" fmla="*/ 120140 w 1161354"/>
                <a:gd name="connsiteY17" fmla="*/ 814283 h 934423"/>
                <a:gd name="connsiteX18" fmla="*/ 193559 w 1161354"/>
                <a:gd name="connsiteY18" fmla="*/ 854330 h 934423"/>
                <a:gd name="connsiteX19" fmla="*/ 266978 w 1161354"/>
                <a:gd name="connsiteY19" fmla="*/ 887702 h 934423"/>
                <a:gd name="connsiteX20" fmla="*/ 360420 w 1161354"/>
                <a:gd name="connsiteY20" fmla="*/ 914400 h 934423"/>
                <a:gd name="connsiteX21" fmla="*/ 407141 w 1161354"/>
                <a:gd name="connsiteY21" fmla="*/ 927749 h 934423"/>
                <a:gd name="connsiteX22" fmla="*/ 500584 w 1161354"/>
                <a:gd name="connsiteY22" fmla="*/ 934423 h 934423"/>
                <a:gd name="connsiteX23" fmla="*/ 647422 w 1161354"/>
                <a:gd name="connsiteY23" fmla="*/ 927749 h 934423"/>
                <a:gd name="connsiteX24" fmla="*/ 734189 w 1161354"/>
                <a:gd name="connsiteY24" fmla="*/ 914400 h 934423"/>
                <a:gd name="connsiteX25" fmla="*/ 800934 w 1161354"/>
                <a:gd name="connsiteY25" fmla="*/ 887702 h 934423"/>
                <a:gd name="connsiteX26" fmla="*/ 827632 w 1161354"/>
                <a:gd name="connsiteY26" fmla="*/ 874353 h 934423"/>
                <a:gd name="connsiteX27" fmla="*/ 861004 w 1161354"/>
                <a:gd name="connsiteY27" fmla="*/ 861004 h 934423"/>
                <a:gd name="connsiteX28" fmla="*/ 887702 w 1161354"/>
                <a:gd name="connsiteY28" fmla="*/ 840981 h 934423"/>
                <a:gd name="connsiteX29" fmla="*/ 914400 w 1161354"/>
                <a:gd name="connsiteY29" fmla="*/ 827632 h 934423"/>
                <a:gd name="connsiteX30" fmla="*/ 974470 w 1161354"/>
                <a:gd name="connsiteY30" fmla="*/ 780911 h 934423"/>
                <a:gd name="connsiteX31" fmla="*/ 1061238 w 1161354"/>
                <a:gd name="connsiteY31" fmla="*/ 707492 h 934423"/>
                <a:gd name="connsiteX32" fmla="*/ 1101284 w 1161354"/>
                <a:gd name="connsiteY32" fmla="*/ 640747 h 934423"/>
                <a:gd name="connsiteX33" fmla="*/ 1121308 w 1161354"/>
                <a:gd name="connsiteY33" fmla="*/ 580677 h 934423"/>
                <a:gd name="connsiteX34" fmla="*/ 1148005 w 1161354"/>
                <a:gd name="connsiteY34" fmla="*/ 460537 h 934423"/>
                <a:gd name="connsiteX35" fmla="*/ 1161354 w 1161354"/>
                <a:gd name="connsiteY35" fmla="*/ 387118 h 934423"/>
                <a:gd name="connsiteX36" fmla="*/ 1154680 w 1161354"/>
                <a:gd name="connsiteY36" fmla="*/ 320374 h 934423"/>
                <a:gd name="connsiteX37" fmla="*/ 1101284 w 1161354"/>
                <a:gd name="connsiteY37" fmla="*/ 220257 h 934423"/>
                <a:gd name="connsiteX38" fmla="*/ 994493 w 1161354"/>
                <a:gd name="connsiteY38" fmla="*/ 100117 h 934423"/>
                <a:gd name="connsiteX39" fmla="*/ 914400 w 1161354"/>
                <a:gd name="connsiteY39" fmla="*/ 60070 h 934423"/>
                <a:gd name="connsiteX40" fmla="*/ 714166 w 1161354"/>
                <a:gd name="connsiteY40" fmla="*/ 33372 h 934423"/>
                <a:gd name="connsiteX41" fmla="*/ 513932 w 1161354"/>
                <a:gd name="connsiteY41" fmla="*/ 46721 h 934423"/>
                <a:gd name="connsiteX42" fmla="*/ 473886 w 1161354"/>
                <a:gd name="connsiteY42" fmla="*/ 53395 h 934423"/>
                <a:gd name="connsiteX43" fmla="*/ 407141 w 1161354"/>
                <a:gd name="connsiteY43" fmla="*/ 80093 h 934423"/>
                <a:gd name="connsiteX44" fmla="*/ 373769 w 1161354"/>
                <a:gd name="connsiteY44" fmla="*/ 93442 h 934423"/>
                <a:gd name="connsiteX45" fmla="*/ 307024 w 1161354"/>
                <a:gd name="connsiteY45" fmla="*/ 146838 h 934423"/>
                <a:gd name="connsiteX46" fmla="*/ 273652 w 1161354"/>
                <a:gd name="connsiteY46" fmla="*/ 220257 h 934423"/>
                <a:gd name="connsiteX47" fmla="*/ 280327 w 1161354"/>
                <a:gd name="connsiteY47" fmla="*/ 340397 h 934423"/>
                <a:gd name="connsiteX48" fmla="*/ 287001 w 1161354"/>
                <a:gd name="connsiteY48" fmla="*/ 360420 h 93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161354" h="934423" extrusionOk="0">
                  <a:moveTo>
                    <a:pt x="540630" y="6674"/>
                  </a:moveTo>
                  <a:cubicBezTo>
                    <a:pt x="520074" y="4120"/>
                    <a:pt x="500110" y="224"/>
                    <a:pt x="480560" y="0"/>
                  </a:cubicBezTo>
                  <a:cubicBezTo>
                    <a:pt x="461765" y="1217"/>
                    <a:pt x="429030" y="3277"/>
                    <a:pt x="407141" y="6674"/>
                  </a:cubicBezTo>
                  <a:cubicBezTo>
                    <a:pt x="399382" y="8445"/>
                    <a:pt x="393747" y="12169"/>
                    <a:pt x="387118" y="13349"/>
                  </a:cubicBezTo>
                  <a:cubicBezTo>
                    <a:pt x="315093" y="28078"/>
                    <a:pt x="386097" y="7589"/>
                    <a:pt x="260303" y="66744"/>
                  </a:cubicBezTo>
                  <a:cubicBezTo>
                    <a:pt x="251175" y="72010"/>
                    <a:pt x="244367" y="78137"/>
                    <a:pt x="233605" y="86768"/>
                  </a:cubicBezTo>
                  <a:cubicBezTo>
                    <a:pt x="153191" y="119117"/>
                    <a:pt x="224864" y="80302"/>
                    <a:pt x="160186" y="140163"/>
                  </a:cubicBezTo>
                  <a:cubicBezTo>
                    <a:pt x="143680" y="151657"/>
                    <a:pt x="121849" y="172094"/>
                    <a:pt x="113465" y="186884"/>
                  </a:cubicBezTo>
                  <a:cubicBezTo>
                    <a:pt x="107030" y="198142"/>
                    <a:pt x="104286" y="210340"/>
                    <a:pt x="93442" y="220257"/>
                  </a:cubicBezTo>
                  <a:cubicBezTo>
                    <a:pt x="73776" y="246331"/>
                    <a:pt x="68228" y="250662"/>
                    <a:pt x="53395" y="280327"/>
                  </a:cubicBezTo>
                  <a:cubicBezTo>
                    <a:pt x="48626" y="294707"/>
                    <a:pt x="45032" y="308982"/>
                    <a:pt x="40046" y="320374"/>
                  </a:cubicBezTo>
                  <a:cubicBezTo>
                    <a:pt x="37230" y="333603"/>
                    <a:pt x="32379" y="344431"/>
                    <a:pt x="26697" y="353746"/>
                  </a:cubicBezTo>
                  <a:cubicBezTo>
                    <a:pt x="23809" y="365288"/>
                    <a:pt x="16673" y="378777"/>
                    <a:pt x="13349" y="393793"/>
                  </a:cubicBezTo>
                  <a:cubicBezTo>
                    <a:pt x="7478" y="420214"/>
                    <a:pt x="0" y="473886"/>
                    <a:pt x="0" y="473886"/>
                  </a:cubicBezTo>
                  <a:cubicBezTo>
                    <a:pt x="-8362" y="488383"/>
                    <a:pt x="-6332" y="606902"/>
                    <a:pt x="13349" y="667445"/>
                  </a:cubicBezTo>
                  <a:cubicBezTo>
                    <a:pt x="21461" y="687725"/>
                    <a:pt x="26645" y="714929"/>
                    <a:pt x="46721" y="734190"/>
                  </a:cubicBezTo>
                  <a:cubicBezTo>
                    <a:pt x="52235" y="744618"/>
                    <a:pt x="60115" y="753347"/>
                    <a:pt x="66744" y="760887"/>
                  </a:cubicBezTo>
                  <a:cubicBezTo>
                    <a:pt x="83712" y="780418"/>
                    <a:pt x="99186" y="800959"/>
                    <a:pt x="120140" y="814283"/>
                  </a:cubicBezTo>
                  <a:cubicBezTo>
                    <a:pt x="189483" y="887034"/>
                    <a:pt x="95874" y="802840"/>
                    <a:pt x="193559" y="854330"/>
                  </a:cubicBezTo>
                  <a:cubicBezTo>
                    <a:pt x="246015" y="887930"/>
                    <a:pt x="206170" y="873276"/>
                    <a:pt x="266978" y="887702"/>
                  </a:cubicBezTo>
                  <a:cubicBezTo>
                    <a:pt x="299350" y="889325"/>
                    <a:pt x="324990" y="905259"/>
                    <a:pt x="360420" y="914400"/>
                  </a:cubicBezTo>
                  <a:cubicBezTo>
                    <a:pt x="377563" y="920201"/>
                    <a:pt x="390396" y="928372"/>
                    <a:pt x="407141" y="927749"/>
                  </a:cubicBezTo>
                  <a:cubicBezTo>
                    <a:pt x="429082" y="924236"/>
                    <a:pt x="468046" y="932948"/>
                    <a:pt x="500584" y="934423"/>
                  </a:cubicBezTo>
                  <a:cubicBezTo>
                    <a:pt x="551902" y="940187"/>
                    <a:pt x="599591" y="930811"/>
                    <a:pt x="647422" y="927749"/>
                  </a:cubicBezTo>
                  <a:cubicBezTo>
                    <a:pt x="664625" y="926177"/>
                    <a:pt x="718952" y="918133"/>
                    <a:pt x="734189" y="914400"/>
                  </a:cubicBezTo>
                  <a:cubicBezTo>
                    <a:pt x="752130" y="904026"/>
                    <a:pt x="774261" y="901846"/>
                    <a:pt x="800934" y="887702"/>
                  </a:cubicBezTo>
                  <a:cubicBezTo>
                    <a:pt x="808987" y="886119"/>
                    <a:pt x="820183" y="876432"/>
                    <a:pt x="827632" y="874353"/>
                  </a:cubicBezTo>
                  <a:cubicBezTo>
                    <a:pt x="839417" y="870263"/>
                    <a:pt x="851220" y="866410"/>
                    <a:pt x="861004" y="861004"/>
                  </a:cubicBezTo>
                  <a:cubicBezTo>
                    <a:pt x="870360" y="858871"/>
                    <a:pt x="878963" y="843850"/>
                    <a:pt x="887702" y="840981"/>
                  </a:cubicBezTo>
                  <a:cubicBezTo>
                    <a:pt x="895152" y="835676"/>
                    <a:pt x="908474" y="833940"/>
                    <a:pt x="914400" y="827632"/>
                  </a:cubicBezTo>
                  <a:cubicBezTo>
                    <a:pt x="939955" y="811949"/>
                    <a:pt x="951716" y="800900"/>
                    <a:pt x="974470" y="780911"/>
                  </a:cubicBezTo>
                  <a:cubicBezTo>
                    <a:pt x="1009050" y="762292"/>
                    <a:pt x="1042449" y="746163"/>
                    <a:pt x="1061238" y="707492"/>
                  </a:cubicBezTo>
                  <a:cubicBezTo>
                    <a:pt x="1088256" y="656168"/>
                    <a:pt x="1075379" y="671793"/>
                    <a:pt x="1101284" y="640747"/>
                  </a:cubicBezTo>
                  <a:cubicBezTo>
                    <a:pt x="1094925" y="554547"/>
                    <a:pt x="1098809" y="701177"/>
                    <a:pt x="1121308" y="580677"/>
                  </a:cubicBezTo>
                  <a:cubicBezTo>
                    <a:pt x="1130894" y="552088"/>
                    <a:pt x="1142542" y="499169"/>
                    <a:pt x="1148005" y="460537"/>
                  </a:cubicBezTo>
                  <a:cubicBezTo>
                    <a:pt x="1162021" y="416042"/>
                    <a:pt x="1155862" y="441376"/>
                    <a:pt x="1161354" y="387118"/>
                  </a:cubicBezTo>
                  <a:cubicBezTo>
                    <a:pt x="1159345" y="365629"/>
                    <a:pt x="1162592" y="343784"/>
                    <a:pt x="1154680" y="320374"/>
                  </a:cubicBezTo>
                  <a:cubicBezTo>
                    <a:pt x="1147552" y="291896"/>
                    <a:pt x="1108833" y="239942"/>
                    <a:pt x="1101284" y="220257"/>
                  </a:cubicBezTo>
                  <a:cubicBezTo>
                    <a:pt x="1075155" y="170345"/>
                    <a:pt x="1043659" y="135448"/>
                    <a:pt x="994493" y="100117"/>
                  </a:cubicBezTo>
                  <a:cubicBezTo>
                    <a:pt x="967891" y="91115"/>
                    <a:pt x="943482" y="70243"/>
                    <a:pt x="914400" y="60070"/>
                  </a:cubicBezTo>
                  <a:cubicBezTo>
                    <a:pt x="854410" y="44786"/>
                    <a:pt x="772367" y="41511"/>
                    <a:pt x="714166" y="33372"/>
                  </a:cubicBezTo>
                  <a:cubicBezTo>
                    <a:pt x="638328" y="39161"/>
                    <a:pt x="603168" y="34474"/>
                    <a:pt x="513932" y="46721"/>
                  </a:cubicBezTo>
                  <a:cubicBezTo>
                    <a:pt x="500747" y="47822"/>
                    <a:pt x="487044" y="48426"/>
                    <a:pt x="473886" y="53395"/>
                  </a:cubicBezTo>
                  <a:cubicBezTo>
                    <a:pt x="451263" y="59612"/>
                    <a:pt x="428596" y="75132"/>
                    <a:pt x="407141" y="80093"/>
                  </a:cubicBezTo>
                  <a:cubicBezTo>
                    <a:pt x="393747" y="82110"/>
                    <a:pt x="385376" y="87771"/>
                    <a:pt x="373769" y="93442"/>
                  </a:cubicBezTo>
                  <a:cubicBezTo>
                    <a:pt x="351037" y="122659"/>
                    <a:pt x="322372" y="130994"/>
                    <a:pt x="307024" y="146838"/>
                  </a:cubicBezTo>
                  <a:cubicBezTo>
                    <a:pt x="300069" y="167883"/>
                    <a:pt x="277412" y="191091"/>
                    <a:pt x="273652" y="220257"/>
                  </a:cubicBezTo>
                  <a:cubicBezTo>
                    <a:pt x="266179" y="256303"/>
                    <a:pt x="278465" y="304243"/>
                    <a:pt x="280327" y="340397"/>
                  </a:cubicBezTo>
                  <a:cubicBezTo>
                    <a:pt x="280994" y="347401"/>
                    <a:pt x="287001" y="360419"/>
                    <a:pt x="287001" y="3604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540630 w 1161354"/>
                        <a:gd name="connsiteY0" fmla="*/ 6674 h 934423"/>
                        <a:gd name="connsiteX1" fmla="*/ 480560 w 1161354"/>
                        <a:gd name="connsiteY1" fmla="*/ 0 h 934423"/>
                        <a:gd name="connsiteX2" fmla="*/ 407141 w 1161354"/>
                        <a:gd name="connsiteY2" fmla="*/ 6674 h 934423"/>
                        <a:gd name="connsiteX3" fmla="*/ 387118 w 1161354"/>
                        <a:gd name="connsiteY3" fmla="*/ 13349 h 934423"/>
                        <a:gd name="connsiteX4" fmla="*/ 260303 w 1161354"/>
                        <a:gd name="connsiteY4" fmla="*/ 66744 h 934423"/>
                        <a:gd name="connsiteX5" fmla="*/ 233605 w 1161354"/>
                        <a:gd name="connsiteY5" fmla="*/ 86768 h 934423"/>
                        <a:gd name="connsiteX6" fmla="*/ 160186 w 1161354"/>
                        <a:gd name="connsiteY6" fmla="*/ 140163 h 934423"/>
                        <a:gd name="connsiteX7" fmla="*/ 113465 w 1161354"/>
                        <a:gd name="connsiteY7" fmla="*/ 186884 h 934423"/>
                        <a:gd name="connsiteX8" fmla="*/ 93442 w 1161354"/>
                        <a:gd name="connsiteY8" fmla="*/ 220257 h 934423"/>
                        <a:gd name="connsiteX9" fmla="*/ 53395 w 1161354"/>
                        <a:gd name="connsiteY9" fmla="*/ 280327 h 934423"/>
                        <a:gd name="connsiteX10" fmla="*/ 40046 w 1161354"/>
                        <a:gd name="connsiteY10" fmla="*/ 320374 h 934423"/>
                        <a:gd name="connsiteX11" fmla="*/ 26697 w 1161354"/>
                        <a:gd name="connsiteY11" fmla="*/ 353746 h 934423"/>
                        <a:gd name="connsiteX12" fmla="*/ 13349 w 1161354"/>
                        <a:gd name="connsiteY12" fmla="*/ 393793 h 934423"/>
                        <a:gd name="connsiteX13" fmla="*/ 0 w 1161354"/>
                        <a:gd name="connsiteY13" fmla="*/ 473886 h 934423"/>
                        <a:gd name="connsiteX14" fmla="*/ 13349 w 1161354"/>
                        <a:gd name="connsiteY14" fmla="*/ 667445 h 934423"/>
                        <a:gd name="connsiteX15" fmla="*/ 46721 w 1161354"/>
                        <a:gd name="connsiteY15" fmla="*/ 734190 h 934423"/>
                        <a:gd name="connsiteX16" fmla="*/ 66744 w 1161354"/>
                        <a:gd name="connsiteY16" fmla="*/ 760887 h 934423"/>
                        <a:gd name="connsiteX17" fmla="*/ 120140 w 1161354"/>
                        <a:gd name="connsiteY17" fmla="*/ 814283 h 934423"/>
                        <a:gd name="connsiteX18" fmla="*/ 193559 w 1161354"/>
                        <a:gd name="connsiteY18" fmla="*/ 854330 h 934423"/>
                        <a:gd name="connsiteX19" fmla="*/ 266978 w 1161354"/>
                        <a:gd name="connsiteY19" fmla="*/ 887702 h 934423"/>
                        <a:gd name="connsiteX20" fmla="*/ 360420 w 1161354"/>
                        <a:gd name="connsiteY20" fmla="*/ 914400 h 934423"/>
                        <a:gd name="connsiteX21" fmla="*/ 407141 w 1161354"/>
                        <a:gd name="connsiteY21" fmla="*/ 927749 h 934423"/>
                        <a:gd name="connsiteX22" fmla="*/ 500584 w 1161354"/>
                        <a:gd name="connsiteY22" fmla="*/ 934423 h 934423"/>
                        <a:gd name="connsiteX23" fmla="*/ 647422 w 1161354"/>
                        <a:gd name="connsiteY23" fmla="*/ 927749 h 934423"/>
                        <a:gd name="connsiteX24" fmla="*/ 734189 w 1161354"/>
                        <a:gd name="connsiteY24" fmla="*/ 914400 h 934423"/>
                        <a:gd name="connsiteX25" fmla="*/ 800934 w 1161354"/>
                        <a:gd name="connsiteY25" fmla="*/ 887702 h 934423"/>
                        <a:gd name="connsiteX26" fmla="*/ 827632 w 1161354"/>
                        <a:gd name="connsiteY26" fmla="*/ 874353 h 934423"/>
                        <a:gd name="connsiteX27" fmla="*/ 861004 w 1161354"/>
                        <a:gd name="connsiteY27" fmla="*/ 861004 h 934423"/>
                        <a:gd name="connsiteX28" fmla="*/ 887702 w 1161354"/>
                        <a:gd name="connsiteY28" fmla="*/ 840981 h 934423"/>
                        <a:gd name="connsiteX29" fmla="*/ 914400 w 1161354"/>
                        <a:gd name="connsiteY29" fmla="*/ 827632 h 934423"/>
                        <a:gd name="connsiteX30" fmla="*/ 974470 w 1161354"/>
                        <a:gd name="connsiteY30" fmla="*/ 780911 h 934423"/>
                        <a:gd name="connsiteX31" fmla="*/ 1061238 w 1161354"/>
                        <a:gd name="connsiteY31" fmla="*/ 707492 h 934423"/>
                        <a:gd name="connsiteX32" fmla="*/ 1101284 w 1161354"/>
                        <a:gd name="connsiteY32" fmla="*/ 640747 h 934423"/>
                        <a:gd name="connsiteX33" fmla="*/ 1121308 w 1161354"/>
                        <a:gd name="connsiteY33" fmla="*/ 580677 h 934423"/>
                        <a:gd name="connsiteX34" fmla="*/ 1148005 w 1161354"/>
                        <a:gd name="connsiteY34" fmla="*/ 460537 h 934423"/>
                        <a:gd name="connsiteX35" fmla="*/ 1161354 w 1161354"/>
                        <a:gd name="connsiteY35" fmla="*/ 387118 h 934423"/>
                        <a:gd name="connsiteX36" fmla="*/ 1154680 w 1161354"/>
                        <a:gd name="connsiteY36" fmla="*/ 320374 h 934423"/>
                        <a:gd name="connsiteX37" fmla="*/ 1101284 w 1161354"/>
                        <a:gd name="connsiteY37" fmla="*/ 220257 h 934423"/>
                        <a:gd name="connsiteX38" fmla="*/ 994493 w 1161354"/>
                        <a:gd name="connsiteY38" fmla="*/ 100117 h 934423"/>
                        <a:gd name="connsiteX39" fmla="*/ 914400 w 1161354"/>
                        <a:gd name="connsiteY39" fmla="*/ 60070 h 934423"/>
                        <a:gd name="connsiteX40" fmla="*/ 714166 w 1161354"/>
                        <a:gd name="connsiteY40" fmla="*/ 33372 h 934423"/>
                        <a:gd name="connsiteX41" fmla="*/ 513932 w 1161354"/>
                        <a:gd name="connsiteY41" fmla="*/ 46721 h 934423"/>
                        <a:gd name="connsiteX42" fmla="*/ 473886 w 1161354"/>
                        <a:gd name="connsiteY42" fmla="*/ 53395 h 934423"/>
                        <a:gd name="connsiteX43" fmla="*/ 407141 w 1161354"/>
                        <a:gd name="connsiteY43" fmla="*/ 80093 h 934423"/>
                        <a:gd name="connsiteX44" fmla="*/ 373769 w 1161354"/>
                        <a:gd name="connsiteY44" fmla="*/ 93442 h 934423"/>
                        <a:gd name="connsiteX45" fmla="*/ 307024 w 1161354"/>
                        <a:gd name="connsiteY45" fmla="*/ 146838 h 934423"/>
                        <a:gd name="connsiteX46" fmla="*/ 273652 w 1161354"/>
                        <a:gd name="connsiteY46" fmla="*/ 220257 h 934423"/>
                        <a:gd name="connsiteX47" fmla="*/ 280327 w 1161354"/>
                        <a:gd name="connsiteY47" fmla="*/ 340397 h 934423"/>
                        <a:gd name="connsiteX48" fmla="*/ 287001 w 1161354"/>
                        <a:gd name="connsiteY48" fmla="*/ 360420 h 9344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</a:cxnLst>
                      <a:rect l="l" t="t" r="r" b="b"/>
                      <a:pathLst>
                        <a:path w="1161354" h="934423">
                          <a:moveTo>
                            <a:pt x="540630" y="6674"/>
                          </a:moveTo>
                          <a:cubicBezTo>
                            <a:pt x="520607" y="4449"/>
                            <a:pt x="500707" y="0"/>
                            <a:pt x="480560" y="0"/>
                          </a:cubicBezTo>
                          <a:cubicBezTo>
                            <a:pt x="455986" y="0"/>
                            <a:pt x="431468" y="3199"/>
                            <a:pt x="407141" y="6674"/>
                          </a:cubicBezTo>
                          <a:cubicBezTo>
                            <a:pt x="400176" y="7669"/>
                            <a:pt x="393883" y="11416"/>
                            <a:pt x="387118" y="13349"/>
                          </a:cubicBezTo>
                          <a:cubicBezTo>
                            <a:pt x="322116" y="31921"/>
                            <a:pt x="379073" y="4233"/>
                            <a:pt x="260303" y="66744"/>
                          </a:cubicBezTo>
                          <a:cubicBezTo>
                            <a:pt x="250459" y="71925"/>
                            <a:pt x="243038" y="80872"/>
                            <a:pt x="233605" y="86768"/>
                          </a:cubicBezTo>
                          <a:cubicBezTo>
                            <a:pt x="176209" y="122642"/>
                            <a:pt x="239930" y="66117"/>
                            <a:pt x="160186" y="140163"/>
                          </a:cubicBezTo>
                          <a:cubicBezTo>
                            <a:pt x="144046" y="155149"/>
                            <a:pt x="124796" y="167998"/>
                            <a:pt x="113465" y="186884"/>
                          </a:cubicBezTo>
                          <a:cubicBezTo>
                            <a:pt x="106791" y="198008"/>
                            <a:pt x="100638" y="209463"/>
                            <a:pt x="93442" y="220257"/>
                          </a:cubicBezTo>
                          <a:cubicBezTo>
                            <a:pt x="75838" y="246664"/>
                            <a:pt x="67245" y="249858"/>
                            <a:pt x="53395" y="280327"/>
                          </a:cubicBezTo>
                          <a:cubicBezTo>
                            <a:pt x="47572" y="293137"/>
                            <a:pt x="44855" y="307150"/>
                            <a:pt x="40046" y="320374"/>
                          </a:cubicBezTo>
                          <a:cubicBezTo>
                            <a:pt x="35952" y="331634"/>
                            <a:pt x="30791" y="342486"/>
                            <a:pt x="26697" y="353746"/>
                          </a:cubicBezTo>
                          <a:cubicBezTo>
                            <a:pt x="21888" y="366970"/>
                            <a:pt x="16401" y="380057"/>
                            <a:pt x="13349" y="393793"/>
                          </a:cubicBezTo>
                          <a:cubicBezTo>
                            <a:pt x="7478" y="420214"/>
                            <a:pt x="0" y="473886"/>
                            <a:pt x="0" y="473886"/>
                          </a:cubicBezTo>
                          <a:cubicBezTo>
                            <a:pt x="631" y="489021"/>
                            <a:pt x="-2425" y="614866"/>
                            <a:pt x="13349" y="667445"/>
                          </a:cubicBezTo>
                          <a:cubicBezTo>
                            <a:pt x="21060" y="693150"/>
                            <a:pt x="31853" y="711888"/>
                            <a:pt x="46721" y="734190"/>
                          </a:cubicBezTo>
                          <a:cubicBezTo>
                            <a:pt x="52891" y="743446"/>
                            <a:pt x="59227" y="752687"/>
                            <a:pt x="66744" y="760887"/>
                          </a:cubicBezTo>
                          <a:cubicBezTo>
                            <a:pt x="83753" y="779442"/>
                            <a:pt x="98556" y="801333"/>
                            <a:pt x="120140" y="814283"/>
                          </a:cubicBezTo>
                          <a:cubicBezTo>
                            <a:pt x="203721" y="864431"/>
                            <a:pt x="98868" y="802680"/>
                            <a:pt x="193559" y="854330"/>
                          </a:cubicBezTo>
                          <a:cubicBezTo>
                            <a:pt x="242538" y="881046"/>
                            <a:pt x="210783" y="870843"/>
                            <a:pt x="266978" y="887702"/>
                          </a:cubicBezTo>
                          <a:cubicBezTo>
                            <a:pt x="298006" y="897010"/>
                            <a:pt x="329273" y="905501"/>
                            <a:pt x="360420" y="914400"/>
                          </a:cubicBezTo>
                          <a:cubicBezTo>
                            <a:pt x="375994" y="918850"/>
                            <a:pt x="390985" y="926595"/>
                            <a:pt x="407141" y="927749"/>
                          </a:cubicBezTo>
                          <a:lnTo>
                            <a:pt x="500584" y="934423"/>
                          </a:lnTo>
                          <a:cubicBezTo>
                            <a:pt x="549530" y="932198"/>
                            <a:pt x="598542" y="931120"/>
                            <a:pt x="647422" y="927749"/>
                          </a:cubicBezTo>
                          <a:cubicBezTo>
                            <a:pt x="662061" y="926739"/>
                            <a:pt x="717747" y="917140"/>
                            <a:pt x="734189" y="914400"/>
                          </a:cubicBezTo>
                          <a:cubicBezTo>
                            <a:pt x="756437" y="905501"/>
                            <a:pt x="778909" y="897141"/>
                            <a:pt x="800934" y="887702"/>
                          </a:cubicBezTo>
                          <a:cubicBezTo>
                            <a:pt x="810079" y="883783"/>
                            <a:pt x="818540" y="878394"/>
                            <a:pt x="827632" y="874353"/>
                          </a:cubicBezTo>
                          <a:cubicBezTo>
                            <a:pt x="838580" y="869487"/>
                            <a:pt x="850531" y="866822"/>
                            <a:pt x="861004" y="861004"/>
                          </a:cubicBezTo>
                          <a:cubicBezTo>
                            <a:pt x="870728" y="855602"/>
                            <a:pt x="878269" y="846877"/>
                            <a:pt x="887702" y="840981"/>
                          </a:cubicBezTo>
                          <a:cubicBezTo>
                            <a:pt x="896139" y="835708"/>
                            <a:pt x="906219" y="833295"/>
                            <a:pt x="914400" y="827632"/>
                          </a:cubicBezTo>
                          <a:cubicBezTo>
                            <a:pt x="935256" y="813193"/>
                            <a:pt x="952718" y="793962"/>
                            <a:pt x="974470" y="780911"/>
                          </a:cubicBezTo>
                          <a:cubicBezTo>
                            <a:pt x="1008393" y="760556"/>
                            <a:pt x="1039478" y="745574"/>
                            <a:pt x="1061238" y="707492"/>
                          </a:cubicBezTo>
                          <a:cubicBezTo>
                            <a:pt x="1091915" y="653806"/>
                            <a:pt x="1077986" y="675695"/>
                            <a:pt x="1101284" y="640747"/>
                          </a:cubicBezTo>
                          <a:cubicBezTo>
                            <a:pt x="1123698" y="551097"/>
                            <a:pt x="1087791" y="689605"/>
                            <a:pt x="1121308" y="580677"/>
                          </a:cubicBezTo>
                          <a:cubicBezTo>
                            <a:pt x="1132084" y="545657"/>
                            <a:pt x="1141047" y="495326"/>
                            <a:pt x="1148005" y="460537"/>
                          </a:cubicBezTo>
                          <a:cubicBezTo>
                            <a:pt x="1157339" y="413864"/>
                            <a:pt x="1152809" y="438392"/>
                            <a:pt x="1161354" y="387118"/>
                          </a:cubicBezTo>
                          <a:cubicBezTo>
                            <a:pt x="1159129" y="364870"/>
                            <a:pt x="1159065" y="342299"/>
                            <a:pt x="1154680" y="320374"/>
                          </a:cubicBezTo>
                          <a:cubicBezTo>
                            <a:pt x="1148934" y="291641"/>
                            <a:pt x="1110166" y="235060"/>
                            <a:pt x="1101284" y="220257"/>
                          </a:cubicBezTo>
                          <a:cubicBezTo>
                            <a:pt x="1073256" y="173543"/>
                            <a:pt x="1049325" y="127533"/>
                            <a:pt x="994493" y="100117"/>
                          </a:cubicBezTo>
                          <a:cubicBezTo>
                            <a:pt x="967795" y="86768"/>
                            <a:pt x="941910" y="71653"/>
                            <a:pt x="914400" y="60070"/>
                          </a:cubicBezTo>
                          <a:cubicBezTo>
                            <a:pt x="857225" y="35996"/>
                            <a:pt x="760348" y="37388"/>
                            <a:pt x="714166" y="33372"/>
                          </a:cubicBezTo>
                          <a:lnTo>
                            <a:pt x="513932" y="46721"/>
                          </a:lnTo>
                          <a:cubicBezTo>
                            <a:pt x="500446" y="47845"/>
                            <a:pt x="486803" y="49359"/>
                            <a:pt x="473886" y="53395"/>
                          </a:cubicBezTo>
                          <a:cubicBezTo>
                            <a:pt x="451015" y="60542"/>
                            <a:pt x="429389" y="71194"/>
                            <a:pt x="407141" y="80093"/>
                          </a:cubicBezTo>
                          <a:cubicBezTo>
                            <a:pt x="396017" y="84543"/>
                            <a:pt x="383125" y="85958"/>
                            <a:pt x="373769" y="93442"/>
                          </a:cubicBezTo>
                          <a:lnTo>
                            <a:pt x="307024" y="146838"/>
                          </a:lnTo>
                          <a:cubicBezTo>
                            <a:pt x="295900" y="171311"/>
                            <a:pt x="277325" y="193627"/>
                            <a:pt x="273652" y="220257"/>
                          </a:cubicBezTo>
                          <a:cubicBezTo>
                            <a:pt x="268172" y="259989"/>
                            <a:pt x="276524" y="300469"/>
                            <a:pt x="280327" y="340397"/>
                          </a:cubicBezTo>
                          <a:cubicBezTo>
                            <a:pt x="280994" y="347401"/>
                            <a:pt x="287001" y="360420"/>
                            <a:pt x="287001" y="360420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Vrije vorm 13">
              <a:extLst>
                <a:ext uri="{FF2B5EF4-FFF2-40B4-BE49-F238E27FC236}">
                  <a16:creationId xmlns:a16="http://schemas.microsoft.com/office/drawing/2014/main" id="{D2465D61-6161-0443-83CF-382BBBC334E4}"/>
                </a:ext>
              </a:extLst>
            </p:cNvPr>
            <p:cNvSpPr/>
            <p:nvPr/>
          </p:nvSpPr>
          <p:spPr>
            <a:xfrm rot="20581627">
              <a:off x="7072156" y="3330551"/>
              <a:ext cx="1161354" cy="934423"/>
            </a:xfrm>
            <a:custGeom>
              <a:avLst/>
              <a:gdLst>
                <a:gd name="connsiteX0" fmla="*/ 540630 w 1161354"/>
                <a:gd name="connsiteY0" fmla="*/ 6674 h 934423"/>
                <a:gd name="connsiteX1" fmla="*/ 480560 w 1161354"/>
                <a:gd name="connsiteY1" fmla="*/ 0 h 934423"/>
                <a:gd name="connsiteX2" fmla="*/ 407141 w 1161354"/>
                <a:gd name="connsiteY2" fmla="*/ 6674 h 934423"/>
                <a:gd name="connsiteX3" fmla="*/ 387118 w 1161354"/>
                <a:gd name="connsiteY3" fmla="*/ 13349 h 934423"/>
                <a:gd name="connsiteX4" fmla="*/ 260303 w 1161354"/>
                <a:gd name="connsiteY4" fmla="*/ 66744 h 934423"/>
                <a:gd name="connsiteX5" fmla="*/ 233605 w 1161354"/>
                <a:gd name="connsiteY5" fmla="*/ 86768 h 934423"/>
                <a:gd name="connsiteX6" fmla="*/ 160186 w 1161354"/>
                <a:gd name="connsiteY6" fmla="*/ 140163 h 934423"/>
                <a:gd name="connsiteX7" fmla="*/ 113465 w 1161354"/>
                <a:gd name="connsiteY7" fmla="*/ 186884 h 934423"/>
                <a:gd name="connsiteX8" fmla="*/ 93442 w 1161354"/>
                <a:gd name="connsiteY8" fmla="*/ 220257 h 934423"/>
                <a:gd name="connsiteX9" fmla="*/ 53395 w 1161354"/>
                <a:gd name="connsiteY9" fmla="*/ 280327 h 934423"/>
                <a:gd name="connsiteX10" fmla="*/ 40046 w 1161354"/>
                <a:gd name="connsiteY10" fmla="*/ 320374 h 934423"/>
                <a:gd name="connsiteX11" fmla="*/ 26697 w 1161354"/>
                <a:gd name="connsiteY11" fmla="*/ 353746 h 934423"/>
                <a:gd name="connsiteX12" fmla="*/ 13349 w 1161354"/>
                <a:gd name="connsiteY12" fmla="*/ 393793 h 934423"/>
                <a:gd name="connsiteX13" fmla="*/ 0 w 1161354"/>
                <a:gd name="connsiteY13" fmla="*/ 473886 h 934423"/>
                <a:gd name="connsiteX14" fmla="*/ 13349 w 1161354"/>
                <a:gd name="connsiteY14" fmla="*/ 667445 h 934423"/>
                <a:gd name="connsiteX15" fmla="*/ 46721 w 1161354"/>
                <a:gd name="connsiteY15" fmla="*/ 734190 h 934423"/>
                <a:gd name="connsiteX16" fmla="*/ 66744 w 1161354"/>
                <a:gd name="connsiteY16" fmla="*/ 760887 h 934423"/>
                <a:gd name="connsiteX17" fmla="*/ 120140 w 1161354"/>
                <a:gd name="connsiteY17" fmla="*/ 814283 h 934423"/>
                <a:gd name="connsiteX18" fmla="*/ 193559 w 1161354"/>
                <a:gd name="connsiteY18" fmla="*/ 854330 h 934423"/>
                <a:gd name="connsiteX19" fmla="*/ 266978 w 1161354"/>
                <a:gd name="connsiteY19" fmla="*/ 887702 h 934423"/>
                <a:gd name="connsiteX20" fmla="*/ 360420 w 1161354"/>
                <a:gd name="connsiteY20" fmla="*/ 914400 h 934423"/>
                <a:gd name="connsiteX21" fmla="*/ 407141 w 1161354"/>
                <a:gd name="connsiteY21" fmla="*/ 927749 h 934423"/>
                <a:gd name="connsiteX22" fmla="*/ 500584 w 1161354"/>
                <a:gd name="connsiteY22" fmla="*/ 934423 h 934423"/>
                <a:gd name="connsiteX23" fmla="*/ 647422 w 1161354"/>
                <a:gd name="connsiteY23" fmla="*/ 927749 h 934423"/>
                <a:gd name="connsiteX24" fmla="*/ 734189 w 1161354"/>
                <a:gd name="connsiteY24" fmla="*/ 914400 h 934423"/>
                <a:gd name="connsiteX25" fmla="*/ 800934 w 1161354"/>
                <a:gd name="connsiteY25" fmla="*/ 887702 h 934423"/>
                <a:gd name="connsiteX26" fmla="*/ 827632 w 1161354"/>
                <a:gd name="connsiteY26" fmla="*/ 874353 h 934423"/>
                <a:gd name="connsiteX27" fmla="*/ 861004 w 1161354"/>
                <a:gd name="connsiteY27" fmla="*/ 861004 h 934423"/>
                <a:gd name="connsiteX28" fmla="*/ 887702 w 1161354"/>
                <a:gd name="connsiteY28" fmla="*/ 840981 h 934423"/>
                <a:gd name="connsiteX29" fmla="*/ 914400 w 1161354"/>
                <a:gd name="connsiteY29" fmla="*/ 827632 h 934423"/>
                <a:gd name="connsiteX30" fmla="*/ 974470 w 1161354"/>
                <a:gd name="connsiteY30" fmla="*/ 780911 h 934423"/>
                <a:gd name="connsiteX31" fmla="*/ 1061238 w 1161354"/>
                <a:gd name="connsiteY31" fmla="*/ 707492 h 934423"/>
                <a:gd name="connsiteX32" fmla="*/ 1101284 w 1161354"/>
                <a:gd name="connsiteY32" fmla="*/ 640747 h 934423"/>
                <a:gd name="connsiteX33" fmla="*/ 1121308 w 1161354"/>
                <a:gd name="connsiteY33" fmla="*/ 580677 h 934423"/>
                <a:gd name="connsiteX34" fmla="*/ 1148005 w 1161354"/>
                <a:gd name="connsiteY34" fmla="*/ 460537 h 934423"/>
                <a:gd name="connsiteX35" fmla="*/ 1161354 w 1161354"/>
                <a:gd name="connsiteY35" fmla="*/ 387118 h 934423"/>
                <a:gd name="connsiteX36" fmla="*/ 1154680 w 1161354"/>
                <a:gd name="connsiteY36" fmla="*/ 320374 h 934423"/>
                <a:gd name="connsiteX37" fmla="*/ 1101284 w 1161354"/>
                <a:gd name="connsiteY37" fmla="*/ 220257 h 934423"/>
                <a:gd name="connsiteX38" fmla="*/ 994493 w 1161354"/>
                <a:gd name="connsiteY38" fmla="*/ 100117 h 934423"/>
                <a:gd name="connsiteX39" fmla="*/ 914400 w 1161354"/>
                <a:gd name="connsiteY39" fmla="*/ 60070 h 934423"/>
                <a:gd name="connsiteX40" fmla="*/ 714166 w 1161354"/>
                <a:gd name="connsiteY40" fmla="*/ 33372 h 934423"/>
                <a:gd name="connsiteX41" fmla="*/ 513932 w 1161354"/>
                <a:gd name="connsiteY41" fmla="*/ 46721 h 934423"/>
                <a:gd name="connsiteX42" fmla="*/ 473886 w 1161354"/>
                <a:gd name="connsiteY42" fmla="*/ 53395 h 934423"/>
                <a:gd name="connsiteX43" fmla="*/ 407141 w 1161354"/>
                <a:gd name="connsiteY43" fmla="*/ 80093 h 934423"/>
                <a:gd name="connsiteX44" fmla="*/ 373769 w 1161354"/>
                <a:gd name="connsiteY44" fmla="*/ 93442 h 934423"/>
                <a:gd name="connsiteX45" fmla="*/ 307024 w 1161354"/>
                <a:gd name="connsiteY45" fmla="*/ 146838 h 934423"/>
                <a:gd name="connsiteX46" fmla="*/ 273652 w 1161354"/>
                <a:gd name="connsiteY46" fmla="*/ 220257 h 934423"/>
                <a:gd name="connsiteX47" fmla="*/ 280327 w 1161354"/>
                <a:gd name="connsiteY47" fmla="*/ 340397 h 934423"/>
                <a:gd name="connsiteX48" fmla="*/ 287001 w 1161354"/>
                <a:gd name="connsiteY48" fmla="*/ 360420 h 93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161354" h="934423" extrusionOk="0">
                  <a:moveTo>
                    <a:pt x="540630" y="6674"/>
                  </a:moveTo>
                  <a:cubicBezTo>
                    <a:pt x="520074" y="4120"/>
                    <a:pt x="500110" y="224"/>
                    <a:pt x="480560" y="0"/>
                  </a:cubicBezTo>
                  <a:cubicBezTo>
                    <a:pt x="461765" y="1217"/>
                    <a:pt x="429030" y="3277"/>
                    <a:pt x="407141" y="6674"/>
                  </a:cubicBezTo>
                  <a:cubicBezTo>
                    <a:pt x="399382" y="8445"/>
                    <a:pt x="393747" y="12169"/>
                    <a:pt x="387118" y="13349"/>
                  </a:cubicBezTo>
                  <a:cubicBezTo>
                    <a:pt x="315093" y="28078"/>
                    <a:pt x="386097" y="7589"/>
                    <a:pt x="260303" y="66744"/>
                  </a:cubicBezTo>
                  <a:cubicBezTo>
                    <a:pt x="251175" y="72010"/>
                    <a:pt x="244367" y="78137"/>
                    <a:pt x="233605" y="86768"/>
                  </a:cubicBezTo>
                  <a:cubicBezTo>
                    <a:pt x="153191" y="119117"/>
                    <a:pt x="224864" y="80302"/>
                    <a:pt x="160186" y="140163"/>
                  </a:cubicBezTo>
                  <a:cubicBezTo>
                    <a:pt x="143680" y="151657"/>
                    <a:pt x="121849" y="172094"/>
                    <a:pt x="113465" y="186884"/>
                  </a:cubicBezTo>
                  <a:cubicBezTo>
                    <a:pt x="107030" y="198142"/>
                    <a:pt x="104286" y="210340"/>
                    <a:pt x="93442" y="220257"/>
                  </a:cubicBezTo>
                  <a:cubicBezTo>
                    <a:pt x="73776" y="246331"/>
                    <a:pt x="68228" y="250662"/>
                    <a:pt x="53395" y="280327"/>
                  </a:cubicBezTo>
                  <a:cubicBezTo>
                    <a:pt x="48626" y="294707"/>
                    <a:pt x="45032" y="308982"/>
                    <a:pt x="40046" y="320374"/>
                  </a:cubicBezTo>
                  <a:cubicBezTo>
                    <a:pt x="37230" y="333603"/>
                    <a:pt x="32379" y="344431"/>
                    <a:pt x="26697" y="353746"/>
                  </a:cubicBezTo>
                  <a:cubicBezTo>
                    <a:pt x="23809" y="365288"/>
                    <a:pt x="16673" y="378777"/>
                    <a:pt x="13349" y="393793"/>
                  </a:cubicBezTo>
                  <a:cubicBezTo>
                    <a:pt x="7478" y="420214"/>
                    <a:pt x="0" y="473886"/>
                    <a:pt x="0" y="473886"/>
                  </a:cubicBezTo>
                  <a:cubicBezTo>
                    <a:pt x="-8362" y="488383"/>
                    <a:pt x="-6332" y="606902"/>
                    <a:pt x="13349" y="667445"/>
                  </a:cubicBezTo>
                  <a:cubicBezTo>
                    <a:pt x="21461" y="687725"/>
                    <a:pt x="26645" y="714929"/>
                    <a:pt x="46721" y="734190"/>
                  </a:cubicBezTo>
                  <a:cubicBezTo>
                    <a:pt x="52235" y="744618"/>
                    <a:pt x="60115" y="753347"/>
                    <a:pt x="66744" y="760887"/>
                  </a:cubicBezTo>
                  <a:cubicBezTo>
                    <a:pt x="83712" y="780418"/>
                    <a:pt x="99186" y="800959"/>
                    <a:pt x="120140" y="814283"/>
                  </a:cubicBezTo>
                  <a:cubicBezTo>
                    <a:pt x="189483" y="887034"/>
                    <a:pt x="95874" y="802840"/>
                    <a:pt x="193559" y="854330"/>
                  </a:cubicBezTo>
                  <a:cubicBezTo>
                    <a:pt x="246015" y="887930"/>
                    <a:pt x="206170" y="873276"/>
                    <a:pt x="266978" y="887702"/>
                  </a:cubicBezTo>
                  <a:cubicBezTo>
                    <a:pt x="299350" y="889325"/>
                    <a:pt x="324990" y="905259"/>
                    <a:pt x="360420" y="914400"/>
                  </a:cubicBezTo>
                  <a:cubicBezTo>
                    <a:pt x="377563" y="920201"/>
                    <a:pt x="390396" y="928372"/>
                    <a:pt x="407141" y="927749"/>
                  </a:cubicBezTo>
                  <a:cubicBezTo>
                    <a:pt x="429082" y="924236"/>
                    <a:pt x="468046" y="932948"/>
                    <a:pt x="500584" y="934423"/>
                  </a:cubicBezTo>
                  <a:cubicBezTo>
                    <a:pt x="551902" y="940187"/>
                    <a:pt x="599591" y="930811"/>
                    <a:pt x="647422" y="927749"/>
                  </a:cubicBezTo>
                  <a:cubicBezTo>
                    <a:pt x="664625" y="926177"/>
                    <a:pt x="718952" y="918133"/>
                    <a:pt x="734189" y="914400"/>
                  </a:cubicBezTo>
                  <a:cubicBezTo>
                    <a:pt x="752130" y="904026"/>
                    <a:pt x="774261" y="901846"/>
                    <a:pt x="800934" y="887702"/>
                  </a:cubicBezTo>
                  <a:cubicBezTo>
                    <a:pt x="808987" y="886119"/>
                    <a:pt x="820183" y="876432"/>
                    <a:pt x="827632" y="874353"/>
                  </a:cubicBezTo>
                  <a:cubicBezTo>
                    <a:pt x="839417" y="870263"/>
                    <a:pt x="851220" y="866410"/>
                    <a:pt x="861004" y="861004"/>
                  </a:cubicBezTo>
                  <a:cubicBezTo>
                    <a:pt x="870360" y="858871"/>
                    <a:pt x="878963" y="843850"/>
                    <a:pt x="887702" y="840981"/>
                  </a:cubicBezTo>
                  <a:cubicBezTo>
                    <a:pt x="895152" y="835676"/>
                    <a:pt x="908474" y="833940"/>
                    <a:pt x="914400" y="827632"/>
                  </a:cubicBezTo>
                  <a:cubicBezTo>
                    <a:pt x="939955" y="811949"/>
                    <a:pt x="951716" y="800900"/>
                    <a:pt x="974470" y="780911"/>
                  </a:cubicBezTo>
                  <a:cubicBezTo>
                    <a:pt x="1009050" y="762292"/>
                    <a:pt x="1042449" y="746163"/>
                    <a:pt x="1061238" y="707492"/>
                  </a:cubicBezTo>
                  <a:cubicBezTo>
                    <a:pt x="1088256" y="656168"/>
                    <a:pt x="1075379" y="671793"/>
                    <a:pt x="1101284" y="640747"/>
                  </a:cubicBezTo>
                  <a:cubicBezTo>
                    <a:pt x="1094925" y="554547"/>
                    <a:pt x="1098809" y="701177"/>
                    <a:pt x="1121308" y="580677"/>
                  </a:cubicBezTo>
                  <a:cubicBezTo>
                    <a:pt x="1130894" y="552088"/>
                    <a:pt x="1142542" y="499169"/>
                    <a:pt x="1148005" y="460537"/>
                  </a:cubicBezTo>
                  <a:cubicBezTo>
                    <a:pt x="1162021" y="416042"/>
                    <a:pt x="1155862" y="441376"/>
                    <a:pt x="1161354" y="387118"/>
                  </a:cubicBezTo>
                  <a:cubicBezTo>
                    <a:pt x="1159345" y="365629"/>
                    <a:pt x="1162592" y="343784"/>
                    <a:pt x="1154680" y="320374"/>
                  </a:cubicBezTo>
                  <a:cubicBezTo>
                    <a:pt x="1147552" y="291896"/>
                    <a:pt x="1108833" y="239942"/>
                    <a:pt x="1101284" y="220257"/>
                  </a:cubicBezTo>
                  <a:cubicBezTo>
                    <a:pt x="1075155" y="170345"/>
                    <a:pt x="1043659" y="135448"/>
                    <a:pt x="994493" y="100117"/>
                  </a:cubicBezTo>
                  <a:cubicBezTo>
                    <a:pt x="967891" y="91115"/>
                    <a:pt x="943482" y="70243"/>
                    <a:pt x="914400" y="60070"/>
                  </a:cubicBezTo>
                  <a:cubicBezTo>
                    <a:pt x="854410" y="44786"/>
                    <a:pt x="772367" y="41511"/>
                    <a:pt x="714166" y="33372"/>
                  </a:cubicBezTo>
                  <a:cubicBezTo>
                    <a:pt x="638328" y="39161"/>
                    <a:pt x="603168" y="34474"/>
                    <a:pt x="513932" y="46721"/>
                  </a:cubicBezTo>
                  <a:cubicBezTo>
                    <a:pt x="500747" y="47822"/>
                    <a:pt x="487044" y="48426"/>
                    <a:pt x="473886" y="53395"/>
                  </a:cubicBezTo>
                  <a:cubicBezTo>
                    <a:pt x="451263" y="59612"/>
                    <a:pt x="428596" y="75132"/>
                    <a:pt x="407141" y="80093"/>
                  </a:cubicBezTo>
                  <a:cubicBezTo>
                    <a:pt x="393747" y="82110"/>
                    <a:pt x="385376" y="87771"/>
                    <a:pt x="373769" y="93442"/>
                  </a:cubicBezTo>
                  <a:cubicBezTo>
                    <a:pt x="351037" y="122659"/>
                    <a:pt x="322372" y="130994"/>
                    <a:pt x="307024" y="146838"/>
                  </a:cubicBezTo>
                  <a:cubicBezTo>
                    <a:pt x="300069" y="167883"/>
                    <a:pt x="277412" y="191091"/>
                    <a:pt x="273652" y="220257"/>
                  </a:cubicBezTo>
                  <a:cubicBezTo>
                    <a:pt x="266179" y="256303"/>
                    <a:pt x="278465" y="304243"/>
                    <a:pt x="280327" y="340397"/>
                  </a:cubicBezTo>
                  <a:cubicBezTo>
                    <a:pt x="280994" y="347401"/>
                    <a:pt x="287001" y="360419"/>
                    <a:pt x="287001" y="36042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540630 w 1161354"/>
                        <a:gd name="connsiteY0" fmla="*/ 6674 h 934423"/>
                        <a:gd name="connsiteX1" fmla="*/ 480560 w 1161354"/>
                        <a:gd name="connsiteY1" fmla="*/ 0 h 934423"/>
                        <a:gd name="connsiteX2" fmla="*/ 407141 w 1161354"/>
                        <a:gd name="connsiteY2" fmla="*/ 6674 h 934423"/>
                        <a:gd name="connsiteX3" fmla="*/ 387118 w 1161354"/>
                        <a:gd name="connsiteY3" fmla="*/ 13349 h 934423"/>
                        <a:gd name="connsiteX4" fmla="*/ 260303 w 1161354"/>
                        <a:gd name="connsiteY4" fmla="*/ 66744 h 934423"/>
                        <a:gd name="connsiteX5" fmla="*/ 233605 w 1161354"/>
                        <a:gd name="connsiteY5" fmla="*/ 86768 h 934423"/>
                        <a:gd name="connsiteX6" fmla="*/ 160186 w 1161354"/>
                        <a:gd name="connsiteY6" fmla="*/ 140163 h 934423"/>
                        <a:gd name="connsiteX7" fmla="*/ 113465 w 1161354"/>
                        <a:gd name="connsiteY7" fmla="*/ 186884 h 934423"/>
                        <a:gd name="connsiteX8" fmla="*/ 93442 w 1161354"/>
                        <a:gd name="connsiteY8" fmla="*/ 220257 h 934423"/>
                        <a:gd name="connsiteX9" fmla="*/ 53395 w 1161354"/>
                        <a:gd name="connsiteY9" fmla="*/ 280327 h 934423"/>
                        <a:gd name="connsiteX10" fmla="*/ 40046 w 1161354"/>
                        <a:gd name="connsiteY10" fmla="*/ 320374 h 934423"/>
                        <a:gd name="connsiteX11" fmla="*/ 26697 w 1161354"/>
                        <a:gd name="connsiteY11" fmla="*/ 353746 h 934423"/>
                        <a:gd name="connsiteX12" fmla="*/ 13349 w 1161354"/>
                        <a:gd name="connsiteY12" fmla="*/ 393793 h 934423"/>
                        <a:gd name="connsiteX13" fmla="*/ 0 w 1161354"/>
                        <a:gd name="connsiteY13" fmla="*/ 473886 h 934423"/>
                        <a:gd name="connsiteX14" fmla="*/ 13349 w 1161354"/>
                        <a:gd name="connsiteY14" fmla="*/ 667445 h 934423"/>
                        <a:gd name="connsiteX15" fmla="*/ 46721 w 1161354"/>
                        <a:gd name="connsiteY15" fmla="*/ 734190 h 934423"/>
                        <a:gd name="connsiteX16" fmla="*/ 66744 w 1161354"/>
                        <a:gd name="connsiteY16" fmla="*/ 760887 h 934423"/>
                        <a:gd name="connsiteX17" fmla="*/ 120140 w 1161354"/>
                        <a:gd name="connsiteY17" fmla="*/ 814283 h 934423"/>
                        <a:gd name="connsiteX18" fmla="*/ 193559 w 1161354"/>
                        <a:gd name="connsiteY18" fmla="*/ 854330 h 934423"/>
                        <a:gd name="connsiteX19" fmla="*/ 266978 w 1161354"/>
                        <a:gd name="connsiteY19" fmla="*/ 887702 h 934423"/>
                        <a:gd name="connsiteX20" fmla="*/ 360420 w 1161354"/>
                        <a:gd name="connsiteY20" fmla="*/ 914400 h 934423"/>
                        <a:gd name="connsiteX21" fmla="*/ 407141 w 1161354"/>
                        <a:gd name="connsiteY21" fmla="*/ 927749 h 934423"/>
                        <a:gd name="connsiteX22" fmla="*/ 500584 w 1161354"/>
                        <a:gd name="connsiteY22" fmla="*/ 934423 h 934423"/>
                        <a:gd name="connsiteX23" fmla="*/ 647422 w 1161354"/>
                        <a:gd name="connsiteY23" fmla="*/ 927749 h 934423"/>
                        <a:gd name="connsiteX24" fmla="*/ 734189 w 1161354"/>
                        <a:gd name="connsiteY24" fmla="*/ 914400 h 934423"/>
                        <a:gd name="connsiteX25" fmla="*/ 800934 w 1161354"/>
                        <a:gd name="connsiteY25" fmla="*/ 887702 h 934423"/>
                        <a:gd name="connsiteX26" fmla="*/ 827632 w 1161354"/>
                        <a:gd name="connsiteY26" fmla="*/ 874353 h 934423"/>
                        <a:gd name="connsiteX27" fmla="*/ 861004 w 1161354"/>
                        <a:gd name="connsiteY27" fmla="*/ 861004 h 934423"/>
                        <a:gd name="connsiteX28" fmla="*/ 887702 w 1161354"/>
                        <a:gd name="connsiteY28" fmla="*/ 840981 h 934423"/>
                        <a:gd name="connsiteX29" fmla="*/ 914400 w 1161354"/>
                        <a:gd name="connsiteY29" fmla="*/ 827632 h 934423"/>
                        <a:gd name="connsiteX30" fmla="*/ 974470 w 1161354"/>
                        <a:gd name="connsiteY30" fmla="*/ 780911 h 934423"/>
                        <a:gd name="connsiteX31" fmla="*/ 1061238 w 1161354"/>
                        <a:gd name="connsiteY31" fmla="*/ 707492 h 934423"/>
                        <a:gd name="connsiteX32" fmla="*/ 1101284 w 1161354"/>
                        <a:gd name="connsiteY32" fmla="*/ 640747 h 934423"/>
                        <a:gd name="connsiteX33" fmla="*/ 1121308 w 1161354"/>
                        <a:gd name="connsiteY33" fmla="*/ 580677 h 934423"/>
                        <a:gd name="connsiteX34" fmla="*/ 1148005 w 1161354"/>
                        <a:gd name="connsiteY34" fmla="*/ 460537 h 934423"/>
                        <a:gd name="connsiteX35" fmla="*/ 1161354 w 1161354"/>
                        <a:gd name="connsiteY35" fmla="*/ 387118 h 934423"/>
                        <a:gd name="connsiteX36" fmla="*/ 1154680 w 1161354"/>
                        <a:gd name="connsiteY36" fmla="*/ 320374 h 934423"/>
                        <a:gd name="connsiteX37" fmla="*/ 1101284 w 1161354"/>
                        <a:gd name="connsiteY37" fmla="*/ 220257 h 934423"/>
                        <a:gd name="connsiteX38" fmla="*/ 994493 w 1161354"/>
                        <a:gd name="connsiteY38" fmla="*/ 100117 h 934423"/>
                        <a:gd name="connsiteX39" fmla="*/ 914400 w 1161354"/>
                        <a:gd name="connsiteY39" fmla="*/ 60070 h 934423"/>
                        <a:gd name="connsiteX40" fmla="*/ 714166 w 1161354"/>
                        <a:gd name="connsiteY40" fmla="*/ 33372 h 934423"/>
                        <a:gd name="connsiteX41" fmla="*/ 513932 w 1161354"/>
                        <a:gd name="connsiteY41" fmla="*/ 46721 h 934423"/>
                        <a:gd name="connsiteX42" fmla="*/ 473886 w 1161354"/>
                        <a:gd name="connsiteY42" fmla="*/ 53395 h 934423"/>
                        <a:gd name="connsiteX43" fmla="*/ 407141 w 1161354"/>
                        <a:gd name="connsiteY43" fmla="*/ 80093 h 934423"/>
                        <a:gd name="connsiteX44" fmla="*/ 373769 w 1161354"/>
                        <a:gd name="connsiteY44" fmla="*/ 93442 h 934423"/>
                        <a:gd name="connsiteX45" fmla="*/ 307024 w 1161354"/>
                        <a:gd name="connsiteY45" fmla="*/ 146838 h 934423"/>
                        <a:gd name="connsiteX46" fmla="*/ 273652 w 1161354"/>
                        <a:gd name="connsiteY46" fmla="*/ 220257 h 934423"/>
                        <a:gd name="connsiteX47" fmla="*/ 280327 w 1161354"/>
                        <a:gd name="connsiteY47" fmla="*/ 340397 h 934423"/>
                        <a:gd name="connsiteX48" fmla="*/ 287001 w 1161354"/>
                        <a:gd name="connsiteY48" fmla="*/ 360420 h 9344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</a:cxnLst>
                      <a:rect l="l" t="t" r="r" b="b"/>
                      <a:pathLst>
                        <a:path w="1161354" h="934423">
                          <a:moveTo>
                            <a:pt x="540630" y="6674"/>
                          </a:moveTo>
                          <a:cubicBezTo>
                            <a:pt x="520607" y="4449"/>
                            <a:pt x="500707" y="0"/>
                            <a:pt x="480560" y="0"/>
                          </a:cubicBezTo>
                          <a:cubicBezTo>
                            <a:pt x="455986" y="0"/>
                            <a:pt x="431468" y="3199"/>
                            <a:pt x="407141" y="6674"/>
                          </a:cubicBezTo>
                          <a:cubicBezTo>
                            <a:pt x="400176" y="7669"/>
                            <a:pt x="393883" y="11416"/>
                            <a:pt x="387118" y="13349"/>
                          </a:cubicBezTo>
                          <a:cubicBezTo>
                            <a:pt x="322116" y="31921"/>
                            <a:pt x="379073" y="4233"/>
                            <a:pt x="260303" y="66744"/>
                          </a:cubicBezTo>
                          <a:cubicBezTo>
                            <a:pt x="250459" y="71925"/>
                            <a:pt x="243038" y="80872"/>
                            <a:pt x="233605" y="86768"/>
                          </a:cubicBezTo>
                          <a:cubicBezTo>
                            <a:pt x="176209" y="122642"/>
                            <a:pt x="239930" y="66117"/>
                            <a:pt x="160186" y="140163"/>
                          </a:cubicBezTo>
                          <a:cubicBezTo>
                            <a:pt x="144046" y="155149"/>
                            <a:pt x="124796" y="167998"/>
                            <a:pt x="113465" y="186884"/>
                          </a:cubicBezTo>
                          <a:cubicBezTo>
                            <a:pt x="106791" y="198008"/>
                            <a:pt x="100638" y="209463"/>
                            <a:pt x="93442" y="220257"/>
                          </a:cubicBezTo>
                          <a:cubicBezTo>
                            <a:pt x="75838" y="246664"/>
                            <a:pt x="67245" y="249858"/>
                            <a:pt x="53395" y="280327"/>
                          </a:cubicBezTo>
                          <a:cubicBezTo>
                            <a:pt x="47572" y="293137"/>
                            <a:pt x="44855" y="307150"/>
                            <a:pt x="40046" y="320374"/>
                          </a:cubicBezTo>
                          <a:cubicBezTo>
                            <a:pt x="35952" y="331634"/>
                            <a:pt x="30791" y="342486"/>
                            <a:pt x="26697" y="353746"/>
                          </a:cubicBezTo>
                          <a:cubicBezTo>
                            <a:pt x="21888" y="366970"/>
                            <a:pt x="16401" y="380057"/>
                            <a:pt x="13349" y="393793"/>
                          </a:cubicBezTo>
                          <a:cubicBezTo>
                            <a:pt x="7478" y="420214"/>
                            <a:pt x="0" y="473886"/>
                            <a:pt x="0" y="473886"/>
                          </a:cubicBezTo>
                          <a:cubicBezTo>
                            <a:pt x="631" y="489021"/>
                            <a:pt x="-2425" y="614866"/>
                            <a:pt x="13349" y="667445"/>
                          </a:cubicBezTo>
                          <a:cubicBezTo>
                            <a:pt x="21060" y="693150"/>
                            <a:pt x="31853" y="711888"/>
                            <a:pt x="46721" y="734190"/>
                          </a:cubicBezTo>
                          <a:cubicBezTo>
                            <a:pt x="52891" y="743446"/>
                            <a:pt x="59227" y="752687"/>
                            <a:pt x="66744" y="760887"/>
                          </a:cubicBezTo>
                          <a:cubicBezTo>
                            <a:pt x="83753" y="779442"/>
                            <a:pt x="98556" y="801333"/>
                            <a:pt x="120140" y="814283"/>
                          </a:cubicBezTo>
                          <a:cubicBezTo>
                            <a:pt x="203721" y="864431"/>
                            <a:pt x="98868" y="802680"/>
                            <a:pt x="193559" y="854330"/>
                          </a:cubicBezTo>
                          <a:cubicBezTo>
                            <a:pt x="242538" y="881046"/>
                            <a:pt x="210783" y="870843"/>
                            <a:pt x="266978" y="887702"/>
                          </a:cubicBezTo>
                          <a:cubicBezTo>
                            <a:pt x="298006" y="897010"/>
                            <a:pt x="329273" y="905501"/>
                            <a:pt x="360420" y="914400"/>
                          </a:cubicBezTo>
                          <a:cubicBezTo>
                            <a:pt x="375994" y="918850"/>
                            <a:pt x="390985" y="926595"/>
                            <a:pt x="407141" y="927749"/>
                          </a:cubicBezTo>
                          <a:lnTo>
                            <a:pt x="500584" y="934423"/>
                          </a:lnTo>
                          <a:cubicBezTo>
                            <a:pt x="549530" y="932198"/>
                            <a:pt x="598542" y="931120"/>
                            <a:pt x="647422" y="927749"/>
                          </a:cubicBezTo>
                          <a:cubicBezTo>
                            <a:pt x="662061" y="926739"/>
                            <a:pt x="717747" y="917140"/>
                            <a:pt x="734189" y="914400"/>
                          </a:cubicBezTo>
                          <a:cubicBezTo>
                            <a:pt x="756437" y="905501"/>
                            <a:pt x="778909" y="897141"/>
                            <a:pt x="800934" y="887702"/>
                          </a:cubicBezTo>
                          <a:cubicBezTo>
                            <a:pt x="810079" y="883783"/>
                            <a:pt x="818540" y="878394"/>
                            <a:pt x="827632" y="874353"/>
                          </a:cubicBezTo>
                          <a:cubicBezTo>
                            <a:pt x="838580" y="869487"/>
                            <a:pt x="850531" y="866822"/>
                            <a:pt x="861004" y="861004"/>
                          </a:cubicBezTo>
                          <a:cubicBezTo>
                            <a:pt x="870728" y="855602"/>
                            <a:pt x="878269" y="846877"/>
                            <a:pt x="887702" y="840981"/>
                          </a:cubicBezTo>
                          <a:cubicBezTo>
                            <a:pt x="896139" y="835708"/>
                            <a:pt x="906219" y="833295"/>
                            <a:pt x="914400" y="827632"/>
                          </a:cubicBezTo>
                          <a:cubicBezTo>
                            <a:pt x="935256" y="813193"/>
                            <a:pt x="952718" y="793962"/>
                            <a:pt x="974470" y="780911"/>
                          </a:cubicBezTo>
                          <a:cubicBezTo>
                            <a:pt x="1008393" y="760556"/>
                            <a:pt x="1039478" y="745574"/>
                            <a:pt x="1061238" y="707492"/>
                          </a:cubicBezTo>
                          <a:cubicBezTo>
                            <a:pt x="1091915" y="653806"/>
                            <a:pt x="1077986" y="675695"/>
                            <a:pt x="1101284" y="640747"/>
                          </a:cubicBezTo>
                          <a:cubicBezTo>
                            <a:pt x="1123698" y="551097"/>
                            <a:pt x="1087791" y="689605"/>
                            <a:pt x="1121308" y="580677"/>
                          </a:cubicBezTo>
                          <a:cubicBezTo>
                            <a:pt x="1132084" y="545657"/>
                            <a:pt x="1141047" y="495326"/>
                            <a:pt x="1148005" y="460537"/>
                          </a:cubicBezTo>
                          <a:cubicBezTo>
                            <a:pt x="1157339" y="413864"/>
                            <a:pt x="1152809" y="438392"/>
                            <a:pt x="1161354" y="387118"/>
                          </a:cubicBezTo>
                          <a:cubicBezTo>
                            <a:pt x="1159129" y="364870"/>
                            <a:pt x="1159065" y="342299"/>
                            <a:pt x="1154680" y="320374"/>
                          </a:cubicBezTo>
                          <a:cubicBezTo>
                            <a:pt x="1148934" y="291641"/>
                            <a:pt x="1110166" y="235060"/>
                            <a:pt x="1101284" y="220257"/>
                          </a:cubicBezTo>
                          <a:cubicBezTo>
                            <a:pt x="1073256" y="173543"/>
                            <a:pt x="1049325" y="127533"/>
                            <a:pt x="994493" y="100117"/>
                          </a:cubicBezTo>
                          <a:cubicBezTo>
                            <a:pt x="967795" y="86768"/>
                            <a:pt x="941910" y="71653"/>
                            <a:pt x="914400" y="60070"/>
                          </a:cubicBezTo>
                          <a:cubicBezTo>
                            <a:pt x="857225" y="35996"/>
                            <a:pt x="760348" y="37388"/>
                            <a:pt x="714166" y="33372"/>
                          </a:cubicBezTo>
                          <a:lnTo>
                            <a:pt x="513932" y="46721"/>
                          </a:lnTo>
                          <a:cubicBezTo>
                            <a:pt x="500446" y="47845"/>
                            <a:pt x="486803" y="49359"/>
                            <a:pt x="473886" y="53395"/>
                          </a:cubicBezTo>
                          <a:cubicBezTo>
                            <a:pt x="451015" y="60542"/>
                            <a:pt x="429389" y="71194"/>
                            <a:pt x="407141" y="80093"/>
                          </a:cubicBezTo>
                          <a:cubicBezTo>
                            <a:pt x="396017" y="84543"/>
                            <a:pt x="383125" y="85958"/>
                            <a:pt x="373769" y="93442"/>
                          </a:cubicBezTo>
                          <a:lnTo>
                            <a:pt x="307024" y="146838"/>
                          </a:lnTo>
                          <a:cubicBezTo>
                            <a:pt x="295900" y="171311"/>
                            <a:pt x="277325" y="193627"/>
                            <a:pt x="273652" y="220257"/>
                          </a:cubicBezTo>
                          <a:cubicBezTo>
                            <a:pt x="268172" y="259989"/>
                            <a:pt x="276524" y="300469"/>
                            <a:pt x="280327" y="340397"/>
                          </a:cubicBezTo>
                          <a:cubicBezTo>
                            <a:pt x="280994" y="347401"/>
                            <a:pt x="287001" y="360420"/>
                            <a:pt x="287001" y="360420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3043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3357-87EE-6834-E2C6-2B2443717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4335-D93B-251C-4140-ED3C4042E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Fira Sans SemiBold"/>
              </a:rPr>
              <a:t>Waarom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wel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AuthZEN</a:t>
            </a:r>
            <a:r>
              <a:rPr lang="en-US">
                <a:latin typeface="Fira Sans SemiBold"/>
              </a:rPr>
              <a:t>?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14B8820-052D-129A-9EFB-A97A0A7E5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Fira Sans"/>
              </a:rPr>
              <a:t>Opgezet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als</a:t>
            </a:r>
            <a:r>
              <a:rPr lang="en-US">
                <a:latin typeface="Fira Sans"/>
              </a:rPr>
              <a:t> open </a:t>
            </a:r>
            <a:r>
              <a:rPr lang="en-US" err="1">
                <a:latin typeface="Fira Sans"/>
              </a:rPr>
              <a:t>standaard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vanuit</a:t>
            </a:r>
            <a:r>
              <a:rPr lang="en-US">
                <a:latin typeface="Fira Sans"/>
              </a:rPr>
              <a:t> de OpenID Foundation</a:t>
            </a:r>
          </a:p>
          <a:p>
            <a:r>
              <a:rPr lang="en-US" err="1">
                <a:latin typeface="Fira Sans"/>
              </a:rPr>
              <a:t>Ondersteund</a:t>
            </a:r>
            <a:r>
              <a:rPr lang="en-US">
                <a:latin typeface="Fira Sans"/>
              </a:rPr>
              <a:t> door de </a:t>
            </a:r>
            <a:r>
              <a:rPr lang="en-US" err="1">
                <a:latin typeface="Fira Sans"/>
              </a:rPr>
              <a:t>meeste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grote</a:t>
            </a:r>
            <a:r>
              <a:rPr lang="en-US">
                <a:latin typeface="Fira Sans"/>
              </a:rPr>
              <a:t> EAM </a:t>
            </a:r>
            <a:r>
              <a:rPr lang="en-US" err="1">
                <a:latin typeface="Fira Sans"/>
              </a:rPr>
              <a:t>leveranciers</a:t>
            </a:r>
            <a:endParaRPr lang="en-US">
              <a:latin typeface="Fira Sans"/>
            </a:endParaRPr>
          </a:p>
          <a:p>
            <a:r>
              <a:rPr lang="en-US">
                <a:latin typeface="Fira Sans"/>
              </a:rPr>
              <a:t>Reeds breed </a:t>
            </a:r>
            <a:r>
              <a:rPr lang="en-US" err="1">
                <a:latin typeface="Fira Sans"/>
              </a:rPr>
              <a:t>geadopteerd</a:t>
            </a:r>
            <a:r>
              <a:rPr lang="en-US">
                <a:latin typeface="Fira Sans"/>
              </a:rPr>
              <a:t>; </a:t>
            </a:r>
            <a:r>
              <a:rPr lang="en-US" err="1">
                <a:latin typeface="Fira Sans"/>
              </a:rPr>
              <a:t>zie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bijv</a:t>
            </a:r>
            <a:r>
              <a:rPr lang="en-US">
                <a:latin typeface="Fira Sans"/>
              </a:rPr>
              <a:t>. </a:t>
            </a:r>
            <a:r>
              <a:rPr lang="en-US">
                <a:latin typeface="Fira Sans"/>
                <a:hlinkClick r:id="rId3"/>
              </a:rPr>
              <a:t>http://authzen-interop.net</a:t>
            </a:r>
            <a:endParaRPr lang="en-US">
              <a:latin typeface="Fira Sans"/>
            </a:endParaRPr>
          </a:p>
          <a:p>
            <a:r>
              <a:rPr lang="en-US" err="1">
                <a:latin typeface="Fira Sans"/>
              </a:rPr>
              <a:t>AuthZEN</a:t>
            </a:r>
            <a:r>
              <a:rPr lang="en-US">
                <a:latin typeface="Fira Sans"/>
              </a:rPr>
              <a:t> 1.0 Final is </a:t>
            </a:r>
            <a:r>
              <a:rPr lang="en-US" err="1">
                <a:latin typeface="Fira Sans"/>
              </a:rPr>
              <a:t>stabiel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wordt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deze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zomer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ter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consultatie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aangeboden</a:t>
            </a:r>
            <a:r>
              <a:rPr lang="en-US">
                <a:latin typeface="Fira Sans"/>
              </a:rPr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BAE6C9-5C60-806F-5C3E-FE0D849E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3429000"/>
            <a:ext cx="5577078" cy="288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85045D7-F61C-8660-A4EA-96EA810B5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44" y="1478187"/>
            <a:ext cx="5230940" cy="155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409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3C3AA-AFEE-5036-7A6C-C296940E5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2B09B-7145-DCB2-53A7-95226B4C9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Fira Sans SemiBold"/>
              </a:rPr>
              <a:t>AuthZEN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Informatiemodel</a:t>
            </a:r>
            <a:endParaRPr lang="en-US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1948138-F4B6-D4EA-1E68-9F350D2F2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70" y="1587500"/>
            <a:ext cx="5164514" cy="50673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CD988BF-DA21-F347-8362-E61F78709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92540" cy="466725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latin typeface="Fira Sans"/>
              </a:rPr>
              <a:t>Request</a:t>
            </a:r>
          </a:p>
          <a:p>
            <a:pPr lvl="1"/>
            <a:r>
              <a:rPr lang="en-US">
                <a:latin typeface="Fira Sans"/>
              </a:rPr>
              <a:t>Subject (type, id, properties)</a:t>
            </a:r>
          </a:p>
          <a:p>
            <a:pPr lvl="1"/>
            <a:r>
              <a:rPr lang="en-US">
                <a:latin typeface="Fira Sans"/>
              </a:rPr>
              <a:t>Action (name, properties)</a:t>
            </a:r>
          </a:p>
          <a:p>
            <a:pPr lvl="1"/>
            <a:r>
              <a:rPr lang="en-US">
                <a:latin typeface="Fira Sans"/>
              </a:rPr>
              <a:t>Resource (type, id, properties)</a:t>
            </a:r>
          </a:p>
          <a:p>
            <a:pPr lvl="1"/>
            <a:r>
              <a:rPr lang="en-US">
                <a:latin typeface="Fira Sans"/>
              </a:rPr>
              <a:t>Context</a:t>
            </a:r>
          </a:p>
          <a:p>
            <a:r>
              <a:rPr lang="en-US">
                <a:latin typeface="Fira Sans"/>
              </a:rPr>
              <a:t>Response</a:t>
            </a:r>
          </a:p>
          <a:p>
            <a:pPr lvl="1"/>
            <a:r>
              <a:rPr lang="en-US">
                <a:latin typeface="Fira Sans"/>
              </a:rPr>
              <a:t>Decision (true/false)</a:t>
            </a:r>
          </a:p>
          <a:p>
            <a:pPr lvl="1"/>
            <a:r>
              <a:rPr lang="en-US">
                <a:latin typeface="Fira Sans"/>
              </a:rPr>
              <a:t>Context</a:t>
            </a:r>
          </a:p>
          <a:p>
            <a:pPr lvl="2"/>
            <a:r>
              <a:rPr lang="en-US">
                <a:latin typeface="Fira Sans"/>
              </a:rPr>
              <a:t>Step-up</a:t>
            </a:r>
          </a:p>
          <a:p>
            <a:pPr lvl="2"/>
            <a:r>
              <a:rPr lang="en-US">
                <a:latin typeface="Fira Sans"/>
              </a:rPr>
              <a:t>Residual policy</a:t>
            </a:r>
          </a:p>
          <a:p>
            <a:pPr lvl="2"/>
            <a:r>
              <a:rPr lang="en-US">
                <a:latin typeface="Fira Sans"/>
              </a:rPr>
              <a:t>Reasons</a:t>
            </a:r>
          </a:p>
        </p:txBody>
      </p:sp>
    </p:spTree>
    <p:extLst>
      <p:ext uri="{BB962C8B-B14F-4D97-AF65-F5344CB8AC3E}">
        <p14:creationId xmlns:p14="http://schemas.microsoft.com/office/powerpoint/2010/main" val="847769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DA051-0B90-9576-766A-00E564F88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EF59-AF97-C2B3-2FCE-B9D27175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Fira Sans SemiBold"/>
              </a:rPr>
              <a:t>AuthZEN</a:t>
            </a:r>
            <a:r>
              <a:rPr lang="en-US">
                <a:latin typeface="Fira Sans SemiBold"/>
              </a:rPr>
              <a:t> 1.0 Endpoints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64E7C26-C248-1D81-EF20-2036AE26F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92540" cy="46672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Fira Sans"/>
              </a:rPr>
              <a:t>Evaluation:  </a:t>
            </a:r>
            <a:r>
              <a:rPr lang="en-US" err="1">
                <a:latin typeface="Fira Sans"/>
              </a:rPr>
              <a:t>Evaluatie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één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toegangsverzoek</a:t>
            </a:r>
            <a:endParaRPr lang="en-US">
              <a:latin typeface="Fira Sans"/>
            </a:endParaRPr>
          </a:p>
          <a:p>
            <a:r>
              <a:rPr lang="en-US">
                <a:latin typeface="Fira Sans"/>
              </a:rPr>
              <a:t>Evaluations: </a:t>
            </a:r>
            <a:r>
              <a:rPr lang="en-US" err="1">
                <a:latin typeface="Fira Sans"/>
              </a:rPr>
              <a:t>Evaluatie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reeksen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toegangsverzoeken</a:t>
            </a:r>
            <a:r>
              <a:rPr lang="en-US">
                <a:latin typeface="Fira Sans"/>
              </a:rPr>
              <a:t> met defaults</a:t>
            </a:r>
          </a:p>
          <a:p>
            <a:r>
              <a:rPr lang="en-US">
                <a:latin typeface="Fira Sans"/>
              </a:rPr>
              <a:t>Search APIs:</a:t>
            </a:r>
          </a:p>
          <a:p>
            <a:pPr lvl="1"/>
            <a:r>
              <a:rPr lang="en-US">
                <a:latin typeface="Fira Sans"/>
              </a:rPr>
              <a:t>Subject: </a:t>
            </a:r>
            <a:r>
              <a:rPr lang="en-US" err="1">
                <a:latin typeface="Fira Sans"/>
              </a:rPr>
              <a:t>Toegestane</a:t>
            </a:r>
            <a:r>
              <a:rPr lang="en-US">
                <a:latin typeface="Fira Sans"/>
              </a:rPr>
              <a:t> subjects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gegeven</a:t>
            </a:r>
            <a:r>
              <a:rPr lang="en-US">
                <a:latin typeface="Fira Sans"/>
              </a:rPr>
              <a:t> action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resource</a:t>
            </a:r>
          </a:p>
          <a:p>
            <a:pPr lvl="1"/>
            <a:r>
              <a:rPr lang="en-US">
                <a:latin typeface="Fira Sans"/>
              </a:rPr>
              <a:t>Action: </a:t>
            </a:r>
            <a:r>
              <a:rPr lang="en-US" err="1">
                <a:latin typeface="Fira Sans"/>
              </a:rPr>
              <a:t>Toegestane</a:t>
            </a:r>
            <a:r>
              <a:rPr lang="en-US">
                <a:latin typeface="Fira Sans"/>
              </a:rPr>
              <a:t> actions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gegeven</a:t>
            </a:r>
            <a:r>
              <a:rPr lang="en-US">
                <a:latin typeface="Fira Sans"/>
              </a:rPr>
              <a:t> subject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resource</a:t>
            </a:r>
          </a:p>
          <a:p>
            <a:pPr lvl="1"/>
            <a:r>
              <a:rPr lang="en-US">
                <a:latin typeface="Fira Sans"/>
              </a:rPr>
              <a:t>Resource: </a:t>
            </a:r>
            <a:r>
              <a:rPr lang="en-US" err="1">
                <a:latin typeface="Fira Sans"/>
              </a:rPr>
              <a:t>Toegestane</a:t>
            </a:r>
            <a:r>
              <a:rPr lang="en-US">
                <a:latin typeface="Fira Sans"/>
              </a:rPr>
              <a:t> resources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gegeven</a:t>
            </a:r>
            <a:r>
              <a:rPr lang="en-US">
                <a:latin typeface="Fira Sans"/>
              </a:rPr>
              <a:t> subject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action.</a:t>
            </a:r>
          </a:p>
          <a:p>
            <a:r>
              <a:rPr lang="en-US">
                <a:latin typeface="Fira Sans"/>
              </a:rPr>
              <a:t>PDP Metadata: Capabilities van de PDP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gebruik</a:t>
            </a:r>
            <a:r>
              <a:rPr lang="en-US">
                <a:latin typeface="Fira Sans"/>
              </a:rPr>
              <a:t> in Well-Known URIs.</a:t>
            </a:r>
          </a:p>
        </p:txBody>
      </p:sp>
    </p:spTree>
    <p:extLst>
      <p:ext uri="{BB962C8B-B14F-4D97-AF65-F5344CB8AC3E}">
        <p14:creationId xmlns:p14="http://schemas.microsoft.com/office/powerpoint/2010/main" val="1253879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D9CB9-A171-9644-148C-8BB9D91E5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30B8A-C577-4B86-61A3-7DB54C14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Fira Sans SemiBold"/>
              </a:rPr>
              <a:t>AuthZEN</a:t>
            </a:r>
            <a:r>
              <a:rPr lang="en-US">
                <a:latin typeface="Fira Sans SemiBold"/>
              </a:rPr>
              <a:t> 1.1 Endpoints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65278B-F2B2-990B-4019-FCAC4BCF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21678" cy="122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Fira Sans"/>
              </a:rPr>
              <a:t>Partial Evaluation: </a:t>
            </a:r>
            <a:r>
              <a:rPr lang="en-US" err="1">
                <a:latin typeface="Fira Sans"/>
              </a:rPr>
              <a:t>Gestructureerd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formaat</a:t>
            </a:r>
            <a:r>
              <a:rPr lang="en-US">
                <a:latin typeface="Fira Sans"/>
              </a:rPr>
              <a:t> met residual policy, </a:t>
            </a:r>
            <a:r>
              <a:rPr lang="en-US" err="1">
                <a:latin typeface="Fira Sans"/>
              </a:rPr>
              <a:t>zoals</a:t>
            </a:r>
            <a:r>
              <a:rPr lang="en-US">
                <a:latin typeface="Fira Sans"/>
              </a:rPr>
              <a:t> filtering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maskering</a:t>
            </a:r>
            <a:r>
              <a:rPr lang="en-US">
                <a:latin typeface="Fira Sans"/>
              </a:rPr>
              <a:t>,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gedeeltelijk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gespecificeerde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verzoeken</a:t>
            </a:r>
            <a:r>
              <a:rPr lang="en-US">
                <a:latin typeface="Fira Sans"/>
              </a:rPr>
              <a:t>.</a:t>
            </a:r>
          </a:p>
          <a:p>
            <a:endParaRPr lang="en-US">
              <a:latin typeface="Fira San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D38F2A-2AC6-725C-200C-3AE2C9D89F10}"/>
              </a:ext>
            </a:extLst>
          </p:cNvPr>
          <p:cNvSpPr txBox="1">
            <a:spLocks/>
          </p:cNvSpPr>
          <p:nvPr/>
        </p:nvSpPr>
        <p:spPr>
          <a:xfrm>
            <a:off x="838200" y="27654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Fira Sans SemiBold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en-US" err="1">
                <a:latin typeface="Fira Sans SemiBold"/>
              </a:rPr>
              <a:t>Onderwerpen</a:t>
            </a:r>
            <a:r>
              <a:rPr lang="en-US">
                <a:latin typeface="Fira Sans SemiBold"/>
              </a:rPr>
              <a:t> 2025 H2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7C673D-F5E9-A738-064E-7D36ED6D2F2C}"/>
              </a:ext>
            </a:extLst>
          </p:cNvPr>
          <p:cNvSpPr txBox="1">
            <a:spLocks/>
          </p:cNvSpPr>
          <p:nvPr/>
        </p:nvSpPr>
        <p:spPr>
          <a:xfrm>
            <a:off x="838200" y="3982286"/>
            <a:ext cx="5257800" cy="270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Fira Sans"/>
              </a:rPr>
              <a:t>Features:</a:t>
            </a:r>
          </a:p>
          <a:p>
            <a:r>
              <a:rPr lang="en-US" err="1">
                <a:latin typeface="Fira Sans"/>
              </a:rPr>
              <a:t>Tokenisatie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beslissingen</a:t>
            </a:r>
            <a:endParaRPr lang="en-US">
              <a:latin typeface="Fira Sans"/>
            </a:endParaRPr>
          </a:p>
          <a:p>
            <a:r>
              <a:rPr lang="en-US">
                <a:latin typeface="Fira Sans"/>
              </a:rPr>
              <a:t>Event delivery via Shared Signals</a:t>
            </a:r>
          </a:p>
          <a:p>
            <a:r>
              <a:rPr lang="en-US">
                <a:latin typeface="Fira Sans"/>
              </a:rPr>
              <a:t>AI MCP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AuthZEN</a:t>
            </a:r>
            <a:endParaRPr lang="en-US">
              <a:latin typeface="Fira San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E54AE5-BD44-B6BA-BD00-AA3D232ED81C}"/>
              </a:ext>
            </a:extLst>
          </p:cNvPr>
          <p:cNvSpPr txBox="1">
            <a:spLocks/>
          </p:cNvSpPr>
          <p:nvPr/>
        </p:nvSpPr>
        <p:spPr>
          <a:xfrm>
            <a:off x="6096000" y="3982286"/>
            <a:ext cx="5257800" cy="270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err="1">
                <a:latin typeface="Fira Sans"/>
              </a:rPr>
              <a:t>Profielen</a:t>
            </a:r>
            <a:r>
              <a:rPr lang="en-US">
                <a:latin typeface="Fira Sans"/>
              </a:rPr>
              <a:t>:</a:t>
            </a:r>
          </a:p>
          <a:p>
            <a:pPr lvl="1"/>
            <a:r>
              <a:rPr lang="en-US">
                <a:latin typeface="Fira Sans"/>
              </a:rPr>
              <a:t>API Gateway final</a:t>
            </a:r>
          </a:p>
          <a:p>
            <a:pPr lvl="1"/>
            <a:r>
              <a:rPr lang="en-US">
                <a:latin typeface="Fira Sans"/>
              </a:rPr>
              <a:t>JWT profile</a:t>
            </a:r>
          </a:p>
          <a:p>
            <a:pPr lvl="1"/>
            <a:r>
              <a:rPr lang="en-US">
                <a:latin typeface="Fira Sans"/>
              </a:rPr>
              <a:t>XACML profile</a:t>
            </a:r>
          </a:p>
          <a:p>
            <a:pPr lvl="1"/>
            <a:r>
              <a:rPr lang="en-US">
                <a:latin typeface="Fira Sans"/>
              </a:rPr>
              <a:t>Obligations / Advice</a:t>
            </a:r>
          </a:p>
        </p:txBody>
      </p:sp>
    </p:spTree>
    <p:extLst>
      <p:ext uri="{BB962C8B-B14F-4D97-AF65-F5344CB8AC3E}">
        <p14:creationId xmlns:p14="http://schemas.microsoft.com/office/powerpoint/2010/main" val="1955573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31605-5ED9-4D4E-0F0B-CF3E7E3B7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798D5-7EB7-324B-5BFD-40ABAAA3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NLGov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profiel</a:t>
            </a:r>
            <a:r>
              <a:rPr lang="en-US">
                <a:latin typeface="Fira Sans SemiBold"/>
              </a:rPr>
              <a:t> for OpenID </a:t>
            </a:r>
            <a:r>
              <a:rPr lang="en-US" err="1">
                <a:latin typeface="Fira Sans SemiBold"/>
              </a:rPr>
              <a:t>AuthZEN</a:t>
            </a:r>
            <a:endParaRPr lang="en-US" sz="4000">
              <a:latin typeface="Fira Sans SemiBold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44D8CE-80E5-ABA8-90B7-8848C445F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sp>
        <p:nvSpPr>
          <p:cNvPr id="6" name="Vrije vorm 12">
            <a:extLst>
              <a:ext uri="{FF2B5EF4-FFF2-40B4-BE49-F238E27FC236}">
                <a16:creationId xmlns:a16="http://schemas.microsoft.com/office/drawing/2014/main" id="{24DCB9AB-F04A-F54F-1181-8A0CD049FB33}"/>
              </a:ext>
            </a:extLst>
          </p:cNvPr>
          <p:cNvSpPr/>
          <p:nvPr/>
        </p:nvSpPr>
        <p:spPr>
          <a:xfrm>
            <a:off x="7088269" y="3330552"/>
            <a:ext cx="1161354" cy="934423"/>
          </a:xfrm>
          <a:custGeom>
            <a:avLst/>
            <a:gdLst>
              <a:gd name="connsiteX0" fmla="*/ 540630 w 1161354"/>
              <a:gd name="connsiteY0" fmla="*/ 6674 h 934423"/>
              <a:gd name="connsiteX1" fmla="*/ 480560 w 1161354"/>
              <a:gd name="connsiteY1" fmla="*/ 0 h 934423"/>
              <a:gd name="connsiteX2" fmla="*/ 407141 w 1161354"/>
              <a:gd name="connsiteY2" fmla="*/ 6674 h 934423"/>
              <a:gd name="connsiteX3" fmla="*/ 387118 w 1161354"/>
              <a:gd name="connsiteY3" fmla="*/ 13349 h 934423"/>
              <a:gd name="connsiteX4" fmla="*/ 260303 w 1161354"/>
              <a:gd name="connsiteY4" fmla="*/ 66744 h 934423"/>
              <a:gd name="connsiteX5" fmla="*/ 233605 w 1161354"/>
              <a:gd name="connsiteY5" fmla="*/ 86768 h 934423"/>
              <a:gd name="connsiteX6" fmla="*/ 160186 w 1161354"/>
              <a:gd name="connsiteY6" fmla="*/ 140163 h 934423"/>
              <a:gd name="connsiteX7" fmla="*/ 113465 w 1161354"/>
              <a:gd name="connsiteY7" fmla="*/ 186884 h 934423"/>
              <a:gd name="connsiteX8" fmla="*/ 93442 w 1161354"/>
              <a:gd name="connsiteY8" fmla="*/ 220257 h 934423"/>
              <a:gd name="connsiteX9" fmla="*/ 53395 w 1161354"/>
              <a:gd name="connsiteY9" fmla="*/ 280327 h 934423"/>
              <a:gd name="connsiteX10" fmla="*/ 40046 w 1161354"/>
              <a:gd name="connsiteY10" fmla="*/ 320374 h 934423"/>
              <a:gd name="connsiteX11" fmla="*/ 26697 w 1161354"/>
              <a:gd name="connsiteY11" fmla="*/ 353746 h 934423"/>
              <a:gd name="connsiteX12" fmla="*/ 13349 w 1161354"/>
              <a:gd name="connsiteY12" fmla="*/ 393793 h 934423"/>
              <a:gd name="connsiteX13" fmla="*/ 0 w 1161354"/>
              <a:gd name="connsiteY13" fmla="*/ 473886 h 934423"/>
              <a:gd name="connsiteX14" fmla="*/ 13349 w 1161354"/>
              <a:gd name="connsiteY14" fmla="*/ 667445 h 934423"/>
              <a:gd name="connsiteX15" fmla="*/ 46721 w 1161354"/>
              <a:gd name="connsiteY15" fmla="*/ 734190 h 934423"/>
              <a:gd name="connsiteX16" fmla="*/ 66744 w 1161354"/>
              <a:gd name="connsiteY16" fmla="*/ 760887 h 934423"/>
              <a:gd name="connsiteX17" fmla="*/ 120140 w 1161354"/>
              <a:gd name="connsiteY17" fmla="*/ 814283 h 934423"/>
              <a:gd name="connsiteX18" fmla="*/ 193559 w 1161354"/>
              <a:gd name="connsiteY18" fmla="*/ 854330 h 934423"/>
              <a:gd name="connsiteX19" fmla="*/ 266978 w 1161354"/>
              <a:gd name="connsiteY19" fmla="*/ 887702 h 934423"/>
              <a:gd name="connsiteX20" fmla="*/ 360420 w 1161354"/>
              <a:gd name="connsiteY20" fmla="*/ 914400 h 934423"/>
              <a:gd name="connsiteX21" fmla="*/ 407141 w 1161354"/>
              <a:gd name="connsiteY21" fmla="*/ 927749 h 934423"/>
              <a:gd name="connsiteX22" fmla="*/ 500584 w 1161354"/>
              <a:gd name="connsiteY22" fmla="*/ 934423 h 934423"/>
              <a:gd name="connsiteX23" fmla="*/ 647422 w 1161354"/>
              <a:gd name="connsiteY23" fmla="*/ 927749 h 934423"/>
              <a:gd name="connsiteX24" fmla="*/ 734189 w 1161354"/>
              <a:gd name="connsiteY24" fmla="*/ 914400 h 934423"/>
              <a:gd name="connsiteX25" fmla="*/ 800934 w 1161354"/>
              <a:gd name="connsiteY25" fmla="*/ 887702 h 934423"/>
              <a:gd name="connsiteX26" fmla="*/ 827632 w 1161354"/>
              <a:gd name="connsiteY26" fmla="*/ 874353 h 934423"/>
              <a:gd name="connsiteX27" fmla="*/ 861004 w 1161354"/>
              <a:gd name="connsiteY27" fmla="*/ 861004 h 934423"/>
              <a:gd name="connsiteX28" fmla="*/ 887702 w 1161354"/>
              <a:gd name="connsiteY28" fmla="*/ 840981 h 934423"/>
              <a:gd name="connsiteX29" fmla="*/ 914400 w 1161354"/>
              <a:gd name="connsiteY29" fmla="*/ 827632 h 934423"/>
              <a:gd name="connsiteX30" fmla="*/ 974470 w 1161354"/>
              <a:gd name="connsiteY30" fmla="*/ 780911 h 934423"/>
              <a:gd name="connsiteX31" fmla="*/ 1061238 w 1161354"/>
              <a:gd name="connsiteY31" fmla="*/ 707492 h 934423"/>
              <a:gd name="connsiteX32" fmla="*/ 1101284 w 1161354"/>
              <a:gd name="connsiteY32" fmla="*/ 640747 h 934423"/>
              <a:gd name="connsiteX33" fmla="*/ 1121308 w 1161354"/>
              <a:gd name="connsiteY33" fmla="*/ 580677 h 934423"/>
              <a:gd name="connsiteX34" fmla="*/ 1148005 w 1161354"/>
              <a:gd name="connsiteY34" fmla="*/ 460537 h 934423"/>
              <a:gd name="connsiteX35" fmla="*/ 1161354 w 1161354"/>
              <a:gd name="connsiteY35" fmla="*/ 387118 h 934423"/>
              <a:gd name="connsiteX36" fmla="*/ 1154680 w 1161354"/>
              <a:gd name="connsiteY36" fmla="*/ 320374 h 934423"/>
              <a:gd name="connsiteX37" fmla="*/ 1101284 w 1161354"/>
              <a:gd name="connsiteY37" fmla="*/ 220257 h 934423"/>
              <a:gd name="connsiteX38" fmla="*/ 994493 w 1161354"/>
              <a:gd name="connsiteY38" fmla="*/ 100117 h 934423"/>
              <a:gd name="connsiteX39" fmla="*/ 914400 w 1161354"/>
              <a:gd name="connsiteY39" fmla="*/ 60070 h 934423"/>
              <a:gd name="connsiteX40" fmla="*/ 714166 w 1161354"/>
              <a:gd name="connsiteY40" fmla="*/ 33372 h 934423"/>
              <a:gd name="connsiteX41" fmla="*/ 513932 w 1161354"/>
              <a:gd name="connsiteY41" fmla="*/ 46721 h 934423"/>
              <a:gd name="connsiteX42" fmla="*/ 473886 w 1161354"/>
              <a:gd name="connsiteY42" fmla="*/ 53395 h 934423"/>
              <a:gd name="connsiteX43" fmla="*/ 407141 w 1161354"/>
              <a:gd name="connsiteY43" fmla="*/ 80093 h 934423"/>
              <a:gd name="connsiteX44" fmla="*/ 373769 w 1161354"/>
              <a:gd name="connsiteY44" fmla="*/ 93442 h 934423"/>
              <a:gd name="connsiteX45" fmla="*/ 307024 w 1161354"/>
              <a:gd name="connsiteY45" fmla="*/ 146838 h 934423"/>
              <a:gd name="connsiteX46" fmla="*/ 273652 w 1161354"/>
              <a:gd name="connsiteY46" fmla="*/ 220257 h 934423"/>
              <a:gd name="connsiteX47" fmla="*/ 280327 w 1161354"/>
              <a:gd name="connsiteY47" fmla="*/ 340397 h 934423"/>
              <a:gd name="connsiteX48" fmla="*/ 287001 w 1161354"/>
              <a:gd name="connsiteY48" fmla="*/ 360420 h 93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61354" h="934423" extrusionOk="0">
                <a:moveTo>
                  <a:pt x="540630" y="6674"/>
                </a:moveTo>
                <a:cubicBezTo>
                  <a:pt x="520074" y="4120"/>
                  <a:pt x="500110" y="224"/>
                  <a:pt x="480560" y="0"/>
                </a:cubicBezTo>
                <a:cubicBezTo>
                  <a:pt x="461765" y="1217"/>
                  <a:pt x="429030" y="3277"/>
                  <a:pt x="407141" y="6674"/>
                </a:cubicBezTo>
                <a:cubicBezTo>
                  <a:pt x="399382" y="8445"/>
                  <a:pt x="393747" y="12169"/>
                  <a:pt x="387118" y="13349"/>
                </a:cubicBezTo>
                <a:cubicBezTo>
                  <a:pt x="315093" y="28078"/>
                  <a:pt x="386097" y="7589"/>
                  <a:pt x="260303" y="66744"/>
                </a:cubicBezTo>
                <a:cubicBezTo>
                  <a:pt x="251175" y="72010"/>
                  <a:pt x="244367" y="78137"/>
                  <a:pt x="233605" y="86768"/>
                </a:cubicBezTo>
                <a:cubicBezTo>
                  <a:pt x="153191" y="119117"/>
                  <a:pt x="224864" y="80302"/>
                  <a:pt x="160186" y="140163"/>
                </a:cubicBezTo>
                <a:cubicBezTo>
                  <a:pt x="143680" y="151657"/>
                  <a:pt x="121849" y="172094"/>
                  <a:pt x="113465" y="186884"/>
                </a:cubicBezTo>
                <a:cubicBezTo>
                  <a:pt x="107030" y="198142"/>
                  <a:pt x="104286" y="210340"/>
                  <a:pt x="93442" y="220257"/>
                </a:cubicBezTo>
                <a:cubicBezTo>
                  <a:pt x="73776" y="246331"/>
                  <a:pt x="68228" y="250662"/>
                  <a:pt x="53395" y="280327"/>
                </a:cubicBezTo>
                <a:cubicBezTo>
                  <a:pt x="48626" y="294707"/>
                  <a:pt x="45032" y="308982"/>
                  <a:pt x="40046" y="320374"/>
                </a:cubicBezTo>
                <a:cubicBezTo>
                  <a:pt x="37230" y="333603"/>
                  <a:pt x="32379" y="344431"/>
                  <a:pt x="26697" y="353746"/>
                </a:cubicBezTo>
                <a:cubicBezTo>
                  <a:pt x="23809" y="365288"/>
                  <a:pt x="16673" y="378777"/>
                  <a:pt x="13349" y="393793"/>
                </a:cubicBezTo>
                <a:cubicBezTo>
                  <a:pt x="7478" y="420214"/>
                  <a:pt x="0" y="473886"/>
                  <a:pt x="0" y="473886"/>
                </a:cubicBezTo>
                <a:cubicBezTo>
                  <a:pt x="-8362" y="488383"/>
                  <a:pt x="-6332" y="606902"/>
                  <a:pt x="13349" y="667445"/>
                </a:cubicBezTo>
                <a:cubicBezTo>
                  <a:pt x="21461" y="687725"/>
                  <a:pt x="26645" y="714929"/>
                  <a:pt x="46721" y="734190"/>
                </a:cubicBezTo>
                <a:cubicBezTo>
                  <a:pt x="52235" y="744618"/>
                  <a:pt x="60115" y="753347"/>
                  <a:pt x="66744" y="760887"/>
                </a:cubicBezTo>
                <a:cubicBezTo>
                  <a:pt x="83712" y="780418"/>
                  <a:pt x="99186" y="800959"/>
                  <a:pt x="120140" y="814283"/>
                </a:cubicBezTo>
                <a:cubicBezTo>
                  <a:pt x="189483" y="887034"/>
                  <a:pt x="95874" y="802840"/>
                  <a:pt x="193559" y="854330"/>
                </a:cubicBezTo>
                <a:cubicBezTo>
                  <a:pt x="246015" y="887930"/>
                  <a:pt x="206170" y="873276"/>
                  <a:pt x="266978" y="887702"/>
                </a:cubicBezTo>
                <a:cubicBezTo>
                  <a:pt x="299350" y="889325"/>
                  <a:pt x="324990" y="905259"/>
                  <a:pt x="360420" y="914400"/>
                </a:cubicBezTo>
                <a:cubicBezTo>
                  <a:pt x="377563" y="920201"/>
                  <a:pt x="390396" y="928372"/>
                  <a:pt x="407141" y="927749"/>
                </a:cubicBezTo>
                <a:cubicBezTo>
                  <a:pt x="429082" y="924236"/>
                  <a:pt x="468046" y="932948"/>
                  <a:pt x="500584" y="934423"/>
                </a:cubicBezTo>
                <a:cubicBezTo>
                  <a:pt x="551902" y="940187"/>
                  <a:pt x="599591" y="930811"/>
                  <a:pt x="647422" y="927749"/>
                </a:cubicBezTo>
                <a:cubicBezTo>
                  <a:pt x="664625" y="926177"/>
                  <a:pt x="718952" y="918133"/>
                  <a:pt x="734189" y="914400"/>
                </a:cubicBezTo>
                <a:cubicBezTo>
                  <a:pt x="752130" y="904026"/>
                  <a:pt x="774261" y="901846"/>
                  <a:pt x="800934" y="887702"/>
                </a:cubicBezTo>
                <a:cubicBezTo>
                  <a:pt x="808987" y="886119"/>
                  <a:pt x="820183" y="876432"/>
                  <a:pt x="827632" y="874353"/>
                </a:cubicBezTo>
                <a:cubicBezTo>
                  <a:pt x="839417" y="870263"/>
                  <a:pt x="851220" y="866410"/>
                  <a:pt x="861004" y="861004"/>
                </a:cubicBezTo>
                <a:cubicBezTo>
                  <a:pt x="870360" y="858871"/>
                  <a:pt x="878963" y="843850"/>
                  <a:pt x="887702" y="840981"/>
                </a:cubicBezTo>
                <a:cubicBezTo>
                  <a:pt x="895152" y="835676"/>
                  <a:pt x="908474" y="833940"/>
                  <a:pt x="914400" y="827632"/>
                </a:cubicBezTo>
                <a:cubicBezTo>
                  <a:pt x="939955" y="811949"/>
                  <a:pt x="951716" y="800900"/>
                  <a:pt x="974470" y="780911"/>
                </a:cubicBezTo>
                <a:cubicBezTo>
                  <a:pt x="1009050" y="762292"/>
                  <a:pt x="1042449" y="746163"/>
                  <a:pt x="1061238" y="707492"/>
                </a:cubicBezTo>
                <a:cubicBezTo>
                  <a:pt x="1088256" y="656168"/>
                  <a:pt x="1075379" y="671793"/>
                  <a:pt x="1101284" y="640747"/>
                </a:cubicBezTo>
                <a:cubicBezTo>
                  <a:pt x="1094925" y="554547"/>
                  <a:pt x="1098809" y="701177"/>
                  <a:pt x="1121308" y="580677"/>
                </a:cubicBezTo>
                <a:cubicBezTo>
                  <a:pt x="1130894" y="552088"/>
                  <a:pt x="1142542" y="499169"/>
                  <a:pt x="1148005" y="460537"/>
                </a:cubicBezTo>
                <a:cubicBezTo>
                  <a:pt x="1162021" y="416042"/>
                  <a:pt x="1155862" y="441376"/>
                  <a:pt x="1161354" y="387118"/>
                </a:cubicBezTo>
                <a:cubicBezTo>
                  <a:pt x="1159345" y="365629"/>
                  <a:pt x="1162592" y="343784"/>
                  <a:pt x="1154680" y="320374"/>
                </a:cubicBezTo>
                <a:cubicBezTo>
                  <a:pt x="1147552" y="291896"/>
                  <a:pt x="1108833" y="239942"/>
                  <a:pt x="1101284" y="220257"/>
                </a:cubicBezTo>
                <a:cubicBezTo>
                  <a:pt x="1075155" y="170345"/>
                  <a:pt x="1043659" y="135448"/>
                  <a:pt x="994493" y="100117"/>
                </a:cubicBezTo>
                <a:cubicBezTo>
                  <a:pt x="967891" y="91115"/>
                  <a:pt x="943482" y="70243"/>
                  <a:pt x="914400" y="60070"/>
                </a:cubicBezTo>
                <a:cubicBezTo>
                  <a:pt x="854410" y="44786"/>
                  <a:pt x="772367" y="41511"/>
                  <a:pt x="714166" y="33372"/>
                </a:cubicBezTo>
                <a:cubicBezTo>
                  <a:pt x="638328" y="39161"/>
                  <a:pt x="603168" y="34474"/>
                  <a:pt x="513932" y="46721"/>
                </a:cubicBezTo>
                <a:cubicBezTo>
                  <a:pt x="500747" y="47822"/>
                  <a:pt x="487044" y="48426"/>
                  <a:pt x="473886" y="53395"/>
                </a:cubicBezTo>
                <a:cubicBezTo>
                  <a:pt x="451263" y="59612"/>
                  <a:pt x="428596" y="75132"/>
                  <a:pt x="407141" y="80093"/>
                </a:cubicBezTo>
                <a:cubicBezTo>
                  <a:pt x="393747" y="82110"/>
                  <a:pt x="385376" y="87771"/>
                  <a:pt x="373769" y="93442"/>
                </a:cubicBezTo>
                <a:cubicBezTo>
                  <a:pt x="351037" y="122659"/>
                  <a:pt x="322372" y="130994"/>
                  <a:pt x="307024" y="146838"/>
                </a:cubicBezTo>
                <a:cubicBezTo>
                  <a:pt x="300069" y="167883"/>
                  <a:pt x="277412" y="191091"/>
                  <a:pt x="273652" y="220257"/>
                </a:cubicBezTo>
                <a:cubicBezTo>
                  <a:pt x="266179" y="256303"/>
                  <a:pt x="278465" y="304243"/>
                  <a:pt x="280327" y="340397"/>
                </a:cubicBezTo>
                <a:cubicBezTo>
                  <a:pt x="280994" y="347401"/>
                  <a:pt x="287001" y="360419"/>
                  <a:pt x="287001" y="360420"/>
                </a:cubicBezTo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40630 w 1161354"/>
                      <a:gd name="connsiteY0" fmla="*/ 6674 h 934423"/>
                      <a:gd name="connsiteX1" fmla="*/ 480560 w 1161354"/>
                      <a:gd name="connsiteY1" fmla="*/ 0 h 934423"/>
                      <a:gd name="connsiteX2" fmla="*/ 407141 w 1161354"/>
                      <a:gd name="connsiteY2" fmla="*/ 6674 h 934423"/>
                      <a:gd name="connsiteX3" fmla="*/ 387118 w 1161354"/>
                      <a:gd name="connsiteY3" fmla="*/ 13349 h 934423"/>
                      <a:gd name="connsiteX4" fmla="*/ 260303 w 1161354"/>
                      <a:gd name="connsiteY4" fmla="*/ 66744 h 934423"/>
                      <a:gd name="connsiteX5" fmla="*/ 233605 w 1161354"/>
                      <a:gd name="connsiteY5" fmla="*/ 86768 h 934423"/>
                      <a:gd name="connsiteX6" fmla="*/ 160186 w 1161354"/>
                      <a:gd name="connsiteY6" fmla="*/ 140163 h 934423"/>
                      <a:gd name="connsiteX7" fmla="*/ 113465 w 1161354"/>
                      <a:gd name="connsiteY7" fmla="*/ 186884 h 934423"/>
                      <a:gd name="connsiteX8" fmla="*/ 93442 w 1161354"/>
                      <a:gd name="connsiteY8" fmla="*/ 220257 h 934423"/>
                      <a:gd name="connsiteX9" fmla="*/ 53395 w 1161354"/>
                      <a:gd name="connsiteY9" fmla="*/ 280327 h 934423"/>
                      <a:gd name="connsiteX10" fmla="*/ 40046 w 1161354"/>
                      <a:gd name="connsiteY10" fmla="*/ 320374 h 934423"/>
                      <a:gd name="connsiteX11" fmla="*/ 26697 w 1161354"/>
                      <a:gd name="connsiteY11" fmla="*/ 353746 h 934423"/>
                      <a:gd name="connsiteX12" fmla="*/ 13349 w 1161354"/>
                      <a:gd name="connsiteY12" fmla="*/ 393793 h 934423"/>
                      <a:gd name="connsiteX13" fmla="*/ 0 w 1161354"/>
                      <a:gd name="connsiteY13" fmla="*/ 473886 h 934423"/>
                      <a:gd name="connsiteX14" fmla="*/ 13349 w 1161354"/>
                      <a:gd name="connsiteY14" fmla="*/ 667445 h 934423"/>
                      <a:gd name="connsiteX15" fmla="*/ 46721 w 1161354"/>
                      <a:gd name="connsiteY15" fmla="*/ 734190 h 934423"/>
                      <a:gd name="connsiteX16" fmla="*/ 66744 w 1161354"/>
                      <a:gd name="connsiteY16" fmla="*/ 760887 h 934423"/>
                      <a:gd name="connsiteX17" fmla="*/ 120140 w 1161354"/>
                      <a:gd name="connsiteY17" fmla="*/ 814283 h 934423"/>
                      <a:gd name="connsiteX18" fmla="*/ 193559 w 1161354"/>
                      <a:gd name="connsiteY18" fmla="*/ 854330 h 934423"/>
                      <a:gd name="connsiteX19" fmla="*/ 266978 w 1161354"/>
                      <a:gd name="connsiteY19" fmla="*/ 887702 h 934423"/>
                      <a:gd name="connsiteX20" fmla="*/ 360420 w 1161354"/>
                      <a:gd name="connsiteY20" fmla="*/ 914400 h 934423"/>
                      <a:gd name="connsiteX21" fmla="*/ 407141 w 1161354"/>
                      <a:gd name="connsiteY21" fmla="*/ 927749 h 934423"/>
                      <a:gd name="connsiteX22" fmla="*/ 500584 w 1161354"/>
                      <a:gd name="connsiteY22" fmla="*/ 934423 h 934423"/>
                      <a:gd name="connsiteX23" fmla="*/ 647422 w 1161354"/>
                      <a:gd name="connsiteY23" fmla="*/ 927749 h 934423"/>
                      <a:gd name="connsiteX24" fmla="*/ 734189 w 1161354"/>
                      <a:gd name="connsiteY24" fmla="*/ 914400 h 934423"/>
                      <a:gd name="connsiteX25" fmla="*/ 800934 w 1161354"/>
                      <a:gd name="connsiteY25" fmla="*/ 887702 h 934423"/>
                      <a:gd name="connsiteX26" fmla="*/ 827632 w 1161354"/>
                      <a:gd name="connsiteY26" fmla="*/ 874353 h 934423"/>
                      <a:gd name="connsiteX27" fmla="*/ 861004 w 1161354"/>
                      <a:gd name="connsiteY27" fmla="*/ 861004 h 934423"/>
                      <a:gd name="connsiteX28" fmla="*/ 887702 w 1161354"/>
                      <a:gd name="connsiteY28" fmla="*/ 840981 h 934423"/>
                      <a:gd name="connsiteX29" fmla="*/ 914400 w 1161354"/>
                      <a:gd name="connsiteY29" fmla="*/ 827632 h 934423"/>
                      <a:gd name="connsiteX30" fmla="*/ 974470 w 1161354"/>
                      <a:gd name="connsiteY30" fmla="*/ 780911 h 934423"/>
                      <a:gd name="connsiteX31" fmla="*/ 1061238 w 1161354"/>
                      <a:gd name="connsiteY31" fmla="*/ 707492 h 934423"/>
                      <a:gd name="connsiteX32" fmla="*/ 1101284 w 1161354"/>
                      <a:gd name="connsiteY32" fmla="*/ 640747 h 934423"/>
                      <a:gd name="connsiteX33" fmla="*/ 1121308 w 1161354"/>
                      <a:gd name="connsiteY33" fmla="*/ 580677 h 934423"/>
                      <a:gd name="connsiteX34" fmla="*/ 1148005 w 1161354"/>
                      <a:gd name="connsiteY34" fmla="*/ 460537 h 934423"/>
                      <a:gd name="connsiteX35" fmla="*/ 1161354 w 1161354"/>
                      <a:gd name="connsiteY35" fmla="*/ 387118 h 934423"/>
                      <a:gd name="connsiteX36" fmla="*/ 1154680 w 1161354"/>
                      <a:gd name="connsiteY36" fmla="*/ 320374 h 934423"/>
                      <a:gd name="connsiteX37" fmla="*/ 1101284 w 1161354"/>
                      <a:gd name="connsiteY37" fmla="*/ 220257 h 934423"/>
                      <a:gd name="connsiteX38" fmla="*/ 994493 w 1161354"/>
                      <a:gd name="connsiteY38" fmla="*/ 100117 h 934423"/>
                      <a:gd name="connsiteX39" fmla="*/ 914400 w 1161354"/>
                      <a:gd name="connsiteY39" fmla="*/ 60070 h 934423"/>
                      <a:gd name="connsiteX40" fmla="*/ 714166 w 1161354"/>
                      <a:gd name="connsiteY40" fmla="*/ 33372 h 934423"/>
                      <a:gd name="connsiteX41" fmla="*/ 513932 w 1161354"/>
                      <a:gd name="connsiteY41" fmla="*/ 46721 h 934423"/>
                      <a:gd name="connsiteX42" fmla="*/ 473886 w 1161354"/>
                      <a:gd name="connsiteY42" fmla="*/ 53395 h 934423"/>
                      <a:gd name="connsiteX43" fmla="*/ 407141 w 1161354"/>
                      <a:gd name="connsiteY43" fmla="*/ 80093 h 934423"/>
                      <a:gd name="connsiteX44" fmla="*/ 373769 w 1161354"/>
                      <a:gd name="connsiteY44" fmla="*/ 93442 h 934423"/>
                      <a:gd name="connsiteX45" fmla="*/ 307024 w 1161354"/>
                      <a:gd name="connsiteY45" fmla="*/ 146838 h 934423"/>
                      <a:gd name="connsiteX46" fmla="*/ 273652 w 1161354"/>
                      <a:gd name="connsiteY46" fmla="*/ 220257 h 934423"/>
                      <a:gd name="connsiteX47" fmla="*/ 280327 w 1161354"/>
                      <a:gd name="connsiteY47" fmla="*/ 340397 h 934423"/>
                      <a:gd name="connsiteX48" fmla="*/ 287001 w 1161354"/>
                      <a:gd name="connsiteY48" fmla="*/ 360420 h 934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61354" h="934423">
                        <a:moveTo>
                          <a:pt x="540630" y="6674"/>
                        </a:moveTo>
                        <a:cubicBezTo>
                          <a:pt x="520607" y="4449"/>
                          <a:pt x="500707" y="0"/>
                          <a:pt x="480560" y="0"/>
                        </a:cubicBezTo>
                        <a:cubicBezTo>
                          <a:pt x="455986" y="0"/>
                          <a:pt x="431468" y="3199"/>
                          <a:pt x="407141" y="6674"/>
                        </a:cubicBezTo>
                        <a:cubicBezTo>
                          <a:pt x="400176" y="7669"/>
                          <a:pt x="393883" y="11416"/>
                          <a:pt x="387118" y="13349"/>
                        </a:cubicBezTo>
                        <a:cubicBezTo>
                          <a:pt x="322116" y="31921"/>
                          <a:pt x="379073" y="4233"/>
                          <a:pt x="260303" y="66744"/>
                        </a:cubicBezTo>
                        <a:cubicBezTo>
                          <a:pt x="250459" y="71925"/>
                          <a:pt x="243038" y="80872"/>
                          <a:pt x="233605" y="86768"/>
                        </a:cubicBezTo>
                        <a:cubicBezTo>
                          <a:pt x="176209" y="122642"/>
                          <a:pt x="239930" y="66117"/>
                          <a:pt x="160186" y="140163"/>
                        </a:cubicBezTo>
                        <a:cubicBezTo>
                          <a:pt x="144046" y="155149"/>
                          <a:pt x="124796" y="167998"/>
                          <a:pt x="113465" y="186884"/>
                        </a:cubicBezTo>
                        <a:cubicBezTo>
                          <a:pt x="106791" y="198008"/>
                          <a:pt x="100638" y="209463"/>
                          <a:pt x="93442" y="220257"/>
                        </a:cubicBezTo>
                        <a:cubicBezTo>
                          <a:pt x="75838" y="246664"/>
                          <a:pt x="67245" y="249858"/>
                          <a:pt x="53395" y="280327"/>
                        </a:cubicBezTo>
                        <a:cubicBezTo>
                          <a:pt x="47572" y="293137"/>
                          <a:pt x="44855" y="307150"/>
                          <a:pt x="40046" y="320374"/>
                        </a:cubicBezTo>
                        <a:cubicBezTo>
                          <a:pt x="35952" y="331634"/>
                          <a:pt x="30791" y="342486"/>
                          <a:pt x="26697" y="353746"/>
                        </a:cubicBezTo>
                        <a:cubicBezTo>
                          <a:pt x="21888" y="366970"/>
                          <a:pt x="16401" y="380057"/>
                          <a:pt x="13349" y="393793"/>
                        </a:cubicBezTo>
                        <a:cubicBezTo>
                          <a:pt x="7478" y="420214"/>
                          <a:pt x="0" y="473886"/>
                          <a:pt x="0" y="473886"/>
                        </a:cubicBezTo>
                        <a:cubicBezTo>
                          <a:pt x="631" y="489021"/>
                          <a:pt x="-2425" y="614866"/>
                          <a:pt x="13349" y="667445"/>
                        </a:cubicBezTo>
                        <a:cubicBezTo>
                          <a:pt x="21060" y="693150"/>
                          <a:pt x="31853" y="711888"/>
                          <a:pt x="46721" y="734190"/>
                        </a:cubicBezTo>
                        <a:cubicBezTo>
                          <a:pt x="52891" y="743446"/>
                          <a:pt x="59227" y="752687"/>
                          <a:pt x="66744" y="760887"/>
                        </a:cubicBezTo>
                        <a:cubicBezTo>
                          <a:pt x="83753" y="779442"/>
                          <a:pt x="98556" y="801333"/>
                          <a:pt x="120140" y="814283"/>
                        </a:cubicBezTo>
                        <a:cubicBezTo>
                          <a:pt x="203721" y="864431"/>
                          <a:pt x="98868" y="802680"/>
                          <a:pt x="193559" y="854330"/>
                        </a:cubicBezTo>
                        <a:cubicBezTo>
                          <a:pt x="242538" y="881046"/>
                          <a:pt x="210783" y="870843"/>
                          <a:pt x="266978" y="887702"/>
                        </a:cubicBezTo>
                        <a:cubicBezTo>
                          <a:pt x="298006" y="897010"/>
                          <a:pt x="329273" y="905501"/>
                          <a:pt x="360420" y="914400"/>
                        </a:cubicBezTo>
                        <a:cubicBezTo>
                          <a:pt x="375994" y="918850"/>
                          <a:pt x="390985" y="926595"/>
                          <a:pt x="407141" y="927749"/>
                        </a:cubicBezTo>
                        <a:lnTo>
                          <a:pt x="500584" y="934423"/>
                        </a:lnTo>
                        <a:cubicBezTo>
                          <a:pt x="549530" y="932198"/>
                          <a:pt x="598542" y="931120"/>
                          <a:pt x="647422" y="927749"/>
                        </a:cubicBezTo>
                        <a:cubicBezTo>
                          <a:pt x="662061" y="926739"/>
                          <a:pt x="717747" y="917140"/>
                          <a:pt x="734189" y="914400"/>
                        </a:cubicBezTo>
                        <a:cubicBezTo>
                          <a:pt x="756437" y="905501"/>
                          <a:pt x="778909" y="897141"/>
                          <a:pt x="800934" y="887702"/>
                        </a:cubicBezTo>
                        <a:cubicBezTo>
                          <a:pt x="810079" y="883783"/>
                          <a:pt x="818540" y="878394"/>
                          <a:pt x="827632" y="874353"/>
                        </a:cubicBezTo>
                        <a:cubicBezTo>
                          <a:pt x="838580" y="869487"/>
                          <a:pt x="850531" y="866822"/>
                          <a:pt x="861004" y="861004"/>
                        </a:cubicBezTo>
                        <a:cubicBezTo>
                          <a:pt x="870728" y="855602"/>
                          <a:pt x="878269" y="846877"/>
                          <a:pt x="887702" y="840981"/>
                        </a:cubicBezTo>
                        <a:cubicBezTo>
                          <a:pt x="896139" y="835708"/>
                          <a:pt x="906219" y="833295"/>
                          <a:pt x="914400" y="827632"/>
                        </a:cubicBezTo>
                        <a:cubicBezTo>
                          <a:pt x="935256" y="813193"/>
                          <a:pt x="952718" y="793962"/>
                          <a:pt x="974470" y="780911"/>
                        </a:cubicBezTo>
                        <a:cubicBezTo>
                          <a:pt x="1008393" y="760556"/>
                          <a:pt x="1039478" y="745574"/>
                          <a:pt x="1061238" y="707492"/>
                        </a:cubicBezTo>
                        <a:cubicBezTo>
                          <a:pt x="1091915" y="653806"/>
                          <a:pt x="1077986" y="675695"/>
                          <a:pt x="1101284" y="640747"/>
                        </a:cubicBezTo>
                        <a:cubicBezTo>
                          <a:pt x="1123698" y="551097"/>
                          <a:pt x="1087791" y="689605"/>
                          <a:pt x="1121308" y="580677"/>
                        </a:cubicBezTo>
                        <a:cubicBezTo>
                          <a:pt x="1132084" y="545657"/>
                          <a:pt x="1141047" y="495326"/>
                          <a:pt x="1148005" y="460537"/>
                        </a:cubicBezTo>
                        <a:cubicBezTo>
                          <a:pt x="1157339" y="413864"/>
                          <a:pt x="1152809" y="438392"/>
                          <a:pt x="1161354" y="387118"/>
                        </a:cubicBezTo>
                        <a:cubicBezTo>
                          <a:pt x="1159129" y="364870"/>
                          <a:pt x="1159065" y="342299"/>
                          <a:pt x="1154680" y="320374"/>
                        </a:cubicBezTo>
                        <a:cubicBezTo>
                          <a:pt x="1148934" y="291641"/>
                          <a:pt x="1110166" y="235060"/>
                          <a:pt x="1101284" y="220257"/>
                        </a:cubicBezTo>
                        <a:cubicBezTo>
                          <a:pt x="1073256" y="173543"/>
                          <a:pt x="1049325" y="127533"/>
                          <a:pt x="994493" y="100117"/>
                        </a:cubicBezTo>
                        <a:cubicBezTo>
                          <a:pt x="967795" y="86768"/>
                          <a:pt x="941910" y="71653"/>
                          <a:pt x="914400" y="60070"/>
                        </a:cubicBezTo>
                        <a:cubicBezTo>
                          <a:pt x="857225" y="35996"/>
                          <a:pt x="760348" y="37388"/>
                          <a:pt x="714166" y="33372"/>
                        </a:cubicBezTo>
                        <a:lnTo>
                          <a:pt x="513932" y="46721"/>
                        </a:lnTo>
                        <a:cubicBezTo>
                          <a:pt x="500446" y="47845"/>
                          <a:pt x="486803" y="49359"/>
                          <a:pt x="473886" y="53395"/>
                        </a:cubicBezTo>
                        <a:cubicBezTo>
                          <a:pt x="451015" y="60542"/>
                          <a:pt x="429389" y="71194"/>
                          <a:pt x="407141" y="80093"/>
                        </a:cubicBezTo>
                        <a:cubicBezTo>
                          <a:pt x="396017" y="84543"/>
                          <a:pt x="383125" y="85958"/>
                          <a:pt x="373769" y="93442"/>
                        </a:cubicBezTo>
                        <a:lnTo>
                          <a:pt x="307024" y="146838"/>
                        </a:lnTo>
                        <a:cubicBezTo>
                          <a:pt x="295900" y="171311"/>
                          <a:pt x="277325" y="193627"/>
                          <a:pt x="273652" y="220257"/>
                        </a:cubicBezTo>
                        <a:cubicBezTo>
                          <a:pt x="268172" y="259989"/>
                          <a:pt x="276524" y="300469"/>
                          <a:pt x="280327" y="340397"/>
                        </a:cubicBezTo>
                        <a:cubicBezTo>
                          <a:pt x="280994" y="347401"/>
                          <a:pt x="287001" y="360420"/>
                          <a:pt x="287001" y="36042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 13">
            <a:extLst>
              <a:ext uri="{FF2B5EF4-FFF2-40B4-BE49-F238E27FC236}">
                <a16:creationId xmlns:a16="http://schemas.microsoft.com/office/drawing/2014/main" id="{E089B085-D8F4-9AD3-AFD3-5BE81767E56F}"/>
              </a:ext>
            </a:extLst>
          </p:cNvPr>
          <p:cNvSpPr/>
          <p:nvPr/>
        </p:nvSpPr>
        <p:spPr>
          <a:xfrm rot="20581627">
            <a:off x="7072156" y="3330551"/>
            <a:ext cx="1161354" cy="934423"/>
          </a:xfrm>
          <a:custGeom>
            <a:avLst/>
            <a:gdLst>
              <a:gd name="connsiteX0" fmla="*/ 540630 w 1161354"/>
              <a:gd name="connsiteY0" fmla="*/ 6674 h 934423"/>
              <a:gd name="connsiteX1" fmla="*/ 480560 w 1161354"/>
              <a:gd name="connsiteY1" fmla="*/ 0 h 934423"/>
              <a:gd name="connsiteX2" fmla="*/ 407141 w 1161354"/>
              <a:gd name="connsiteY2" fmla="*/ 6674 h 934423"/>
              <a:gd name="connsiteX3" fmla="*/ 387118 w 1161354"/>
              <a:gd name="connsiteY3" fmla="*/ 13349 h 934423"/>
              <a:gd name="connsiteX4" fmla="*/ 260303 w 1161354"/>
              <a:gd name="connsiteY4" fmla="*/ 66744 h 934423"/>
              <a:gd name="connsiteX5" fmla="*/ 233605 w 1161354"/>
              <a:gd name="connsiteY5" fmla="*/ 86768 h 934423"/>
              <a:gd name="connsiteX6" fmla="*/ 160186 w 1161354"/>
              <a:gd name="connsiteY6" fmla="*/ 140163 h 934423"/>
              <a:gd name="connsiteX7" fmla="*/ 113465 w 1161354"/>
              <a:gd name="connsiteY7" fmla="*/ 186884 h 934423"/>
              <a:gd name="connsiteX8" fmla="*/ 93442 w 1161354"/>
              <a:gd name="connsiteY8" fmla="*/ 220257 h 934423"/>
              <a:gd name="connsiteX9" fmla="*/ 53395 w 1161354"/>
              <a:gd name="connsiteY9" fmla="*/ 280327 h 934423"/>
              <a:gd name="connsiteX10" fmla="*/ 40046 w 1161354"/>
              <a:gd name="connsiteY10" fmla="*/ 320374 h 934423"/>
              <a:gd name="connsiteX11" fmla="*/ 26697 w 1161354"/>
              <a:gd name="connsiteY11" fmla="*/ 353746 h 934423"/>
              <a:gd name="connsiteX12" fmla="*/ 13349 w 1161354"/>
              <a:gd name="connsiteY12" fmla="*/ 393793 h 934423"/>
              <a:gd name="connsiteX13" fmla="*/ 0 w 1161354"/>
              <a:gd name="connsiteY13" fmla="*/ 473886 h 934423"/>
              <a:gd name="connsiteX14" fmla="*/ 13349 w 1161354"/>
              <a:gd name="connsiteY14" fmla="*/ 667445 h 934423"/>
              <a:gd name="connsiteX15" fmla="*/ 46721 w 1161354"/>
              <a:gd name="connsiteY15" fmla="*/ 734190 h 934423"/>
              <a:gd name="connsiteX16" fmla="*/ 66744 w 1161354"/>
              <a:gd name="connsiteY16" fmla="*/ 760887 h 934423"/>
              <a:gd name="connsiteX17" fmla="*/ 120140 w 1161354"/>
              <a:gd name="connsiteY17" fmla="*/ 814283 h 934423"/>
              <a:gd name="connsiteX18" fmla="*/ 193559 w 1161354"/>
              <a:gd name="connsiteY18" fmla="*/ 854330 h 934423"/>
              <a:gd name="connsiteX19" fmla="*/ 266978 w 1161354"/>
              <a:gd name="connsiteY19" fmla="*/ 887702 h 934423"/>
              <a:gd name="connsiteX20" fmla="*/ 360420 w 1161354"/>
              <a:gd name="connsiteY20" fmla="*/ 914400 h 934423"/>
              <a:gd name="connsiteX21" fmla="*/ 407141 w 1161354"/>
              <a:gd name="connsiteY21" fmla="*/ 927749 h 934423"/>
              <a:gd name="connsiteX22" fmla="*/ 500584 w 1161354"/>
              <a:gd name="connsiteY22" fmla="*/ 934423 h 934423"/>
              <a:gd name="connsiteX23" fmla="*/ 647422 w 1161354"/>
              <a:gd name="connsiteY23" fmla="*/ 927749 h 934423"/>
              <a:gd name="connsiteX24" fmla="*/ 734189 w 1161354"/>
              <a:gd name="connsiteY24" fmla="*/ 914400 h 934423"/>
              <a:gd name="connsiteX25" fmla="*/ 800934 w 1161354"/>
              <a:gd name="connsiteY25" fmla="*/ 887702 h 934423"/>
              <a:gd name="connsiteX26" fmla="*/ 827632 w 1161354"/>
              <a:gd name="connsiteY26" fmla="*/ 874353 h 934423"/>
              <a:gd name="connsiteX27" fmla="*/ 861004 w 1161354"/>
              <a:gd name="connsiteY27" fmla="*/ 861004 h 934423"/>
              <a:gd name="connsiteX28" fmla="*/ 887702 w 1161354"/>
              <a:gd name="connsiteY28" fmla="*/ 840981 h 934423"/>
              <a:gd name="connsiteX29" fmla="*/ 914400 w 1161354"/>
              <a:gd name="connsiteY29" fmla="*/ 827632 h 934423"/>
              <a:gd name="connsiteX30" fmla="*/ 974470 w 1161354"/>
              <a:gd name="connsiteY30" fmla="*/ 780911 h 934423"/>
              <a:gd name="connsiteX31" fmla="*/ 1061238 w 1161354"/>
              <a:gd name="connsiteY31" fmla="*/ 707492 h 934423"/>
              <a:gd name="connsiteX32" fmla="*/ 1101284 w 1161354"/>
              <a:gd name="connsiteY32" fmla="*/ 640747 h 934423"/>
              <a:gd name="connsiteX33" fmla="*/ 1121308 w 1161354"/>
              <a:gd name="connsiteY33" fmla="*/ 580677 h 934423"/>
              <a:gd name="connsiteX34" fmla="*/ 1148005 w 1161354"/>
              <a:gd name="connsiteY34" fmla="*/ 460537 h 934423"/>
              <a:gd name="connsiteX35" fmla="*/ 1161354 w 1161354"/>
              <a:gd name="connsiteY35" fmla="*/ 387118 h 934423"/>
              <a:gd name="connsiteX36" fmla="*/ 1154680 w 1161354"/>
              <a:gd name="connsiteY36" fmla="*/ 320374 h 934423"/>
              <a:gd name="connsiteX37" fmla="*/ 1101284 w 1161354"/>
              <a:gd name="connsiteY37" fmla="*/ 220257 h 934423"/>
              <a:gd name="connsiteX38" fmla="*/ 994493 w 1161354"/>
              <a:gd name="connsiteY38" fmla="*/ 100117 h 934423"/>
              <a:gd name="connsiteX39" fmla="*/ 914400 w 1161354"/>
              <a:gd name="connsiteY39" fmla="*/ 60070 h 934423"/>
              <a:gd name="connsiteX40" fmla="*/ 714166 w 1161354"/>
              <a:gd name="connsiteY40" fmla="*/ 33372 h 934423"/>
              <a:gd name="connsiteX41" fmla="*/ 513932 w 1161354"/>
              <a:gd name="connsiteY41" fmla="*/ 46721 h 934423"/>
              <a:gd name="connsiteX42" fmla="*/ 473886 w 1161354"/>
              <a:gd name="connsiteY42" fmla="*/ 53395 h 934423"/>
              <a:gd name="connsiteX43" fmla="*/ 407141 w 1161354"/>
              <a:gd name="connsiteY43" fmla="*/ 80093 h 934423"/>
              <a:gd name="connsiteX44" fmla="*/ 373769 w 1161354"/>
              <a:gd name="connsiteY44" fmla="*/ 93442 h 934423"/>
              <a:gd name="connsiteX45" fmla="*/ 307024 w 1161354"/>
              <a:gd name="connsiteY45" fmla="*/ 146838 h 934423"/>
              <a:gd name="connsiteX46" fmla="*/ 273652 w 1161354"/>
              <a:gd name="connsiteY46" fmla="*/ 220257 h 934423"/>
              <a:gd name="connsiteX47" fmla="*/ 280327 w 1161354"/>
              <a:gd name="connsiteY47" fmla="*/ 340397 h 934423"/>
              <a:gd name="connsiteX48" fmla="*/ 287001 w 1161354"/>
              <a:gd name="connsiteY48" fmla="*/ 360420 h 93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61354" h="934423" extrusionOk="0">
                <a:moveTo>
                  <a:pt x="540630" y="6674"/>
                </a:moveTo>
                <a:cubicBezTo>
                  <a:pt x="520074" y="4120"/>
                  <a:pt x="500110" y="224"/>
                  <a:pt x="480560" y="0"/>
                </a:cubicBezTo>
                <a:cubicBezTo>
                  <a:pt x="461765" y="1217"/>
                  <a:pt x="429030" y="3277"/>
                  <a:pt x="407141" y="6674"/>
                </a:cubicBezTo>
                <a:cubicBezTo>
                  <a:pt x="399382" y="8445"/>
                  <a:pt x="393747" y="12169"/>
                  <a:pt x="387118" y="13349"/>
                </a:cubicBezTo>
                <a:cubicBezTo>
                  <a:pt x="315093" y="28078"/>
                  <a:pt x="386097" y="7589"/>
                  <a:pt x="260303" y="66744"/>
                </a:cubicBezTo>
                <a:cubicBezTo>
                  <a:pt x="251175" y="72010"/>
                  <a:pt x="244367" y="78137"/>
                  <a:pt x="233605" y="86768"/>
                </a:cubicBezTo>
                <a:cubicBezTo>
                  <a:pt x="153191" y="119117"/>
                  <a:pt x="224864" y="80302"/>
                  <a:pt x="160186" y="140163"/>
                </a:cubicBezTo>
                <a:cubicBezTo>
                  <a:pt x="143680" y="151657"/>
                  <a:pt x="121849" y="172094"/>
                  <a:pt x="113465" y="186884"/>
                </a:cubicBezTo>
                <a:cubicBezTo>
                  <a:pt x="107030" y="198142"/>
                  <a:pt x="104286" y="210340"/>
                  <a:pt x="93442" y="220257"/>
                </a:cubicBezTo>
                <a:cubicBezTo>
                  <a:pt x="73776" y="246331"/>
                  <a:pt x="68228" y="250662"/>
                  <a:pt x="53395" y="280327"/>
                </a:cubicBezTo>
                <a:cubicBezTo>
                  <a:pt x="48626" y="294707"/>
                  <a:pt x="45032" y="308982"/>
                  <a:pt x="40046" y="320374"/>
                </a:cubicBezTo>
                <a:cubicBezTo>
                  <a:pt x="37230" y="333603"/>
                  <a:pt x="32379" y="344431"/>
                  <a:pt x="26697" y="353746"/>
                </a:cubicBezTo>
                <a:cubicBezTo>
                  <a:pt x="23809" y="365288"/>
                  <a:pt x="16673" y="378777"/>
                  <a:pt x="13349" y="393793"/>
                </a:cubicBezTo>
                <a:cubicBezTo>
                  <a:pt x="7478" y="420214"/>
                  <a:pt x="0" y="473886"/>
                  <a:pt x="0" y="473886"/>
                </a:cubicBezTo>
                <a:cubicBezTo>
                  <a:pt x="-8362" y="488383"/>
                  <a:pt x="-6332" y="606902"/>
                  <a:pt x="13349" y="667445"/>
                </a:cubicBezTo>
                <a:cubicBezTo>
                  <a:pt x="21461" y="687725"/>
                  <a:pt x="26645" y="714929"/>
                  <a:pt x="46721" y="734190"/>
                </a:cubicBezTo>
                <a:cubicBezTo>
                  <a:pt x="52235" y="744618"/>
                  <a:pt x="60115" y="753347"/>
                  <a:pt x="66744" y="760887"/>
                </a:cubicBezTo>
                <a:cubicBezTo>
                  <a:pt x="83712" y="780418"/>
                  <a:pt x="99186" y="800959"/>
                  <a:pt x="120140" y="814283"/>
                </a:cubicBezTo>
                <a:cubicBezTo>
                  <a:pt x="189483" y="887034"/>
                  <a:pt x="95874" y="802840"/>
                  <a:pt x="193559" y="854330"/>
                </a:cubicBezTo>
                <a:cubicBezTo>
                  <a:pt x="246015" y="887930"/>
                  <a:pt x="206170" y="873276"/>
                  <a:pt x="266978" y="887702"/>
                </a:cubicBezTo>
                <a:cubicBezTo>
                  <a:pt x="299350" y="889325"/>
                  <a:pt x="324990" y="905259"/>
                  <a:pt x="360420" y="914400"/>
                </a:cubicBezTo>
                <a:cubicBezTo>
                  <a:pt x="377563" y="920201"/>
                  <a:pt x="390396" y="928372"/>
                  <a:pt x="407141" y="927749"/>
                </a:cubicBezTo>
                <a:cubicBezTo>
                  <a:pt x="429082" y="924236"/>
                  <a:pt x="468046" y="932948"/>
                  <a:pt x="500584" y="934423"/>
                </a:cubicBezTo>
                <a:cubicBezTo>
                  <a:pt x="551902" y="940187"/>
                  <a:pt x="599591" y="930811"/>
                  <a:pt x="647422" y="927749"/>
                </a:cubicBezTo>
                <a:cubicBezTo>
                  <a:pt x="664625" y="926177"/>
                  <a:pt x="718952" y="918133"/>
                  <a:pt x="734189" y="914400"/>
                </a:cubicBezTo>
                <a:cubicBezTo>
                  <a:pt x="752130" y="904026"/>
                  <a:pt x="774261" y="901846"/>
                  <a:pt x="800934" y="887702"/>
                </a:cubicBezTo>
                <a:cubicBezTo>
                  <a:pt x="808987" y="886119"/>
                  <a:pt x="820183" y="876432"/>
                  <a:pt x="827632" y="874353"/>
                </a:cubicBezTo>
                <a:cubicBezTo>
                  <a:pt x="839417" y="870263"/>
                  <a:pt x="851220" y="866410"/>
                  <a:pt x="861004" y="861004"/>
                </a:cubicBezTo>
                <a:cubicBezTo>
                  <a:pt x="870360" y="858871"/>
                  <a:pt x="878963" y="843850"/>
                  <a:pt x="887702" y="840981"/>
                </a:cubicBezTo>
                <a:cubicBezTo>
                  <a:pt x="895152" y="835676"/>
                  <a:pt x="908474" y="833940"/>
                  <a:pt x="914400" y="827632"/>
                </a:cubicBezTo>
                <a:cubicBezTo>
                  <a:pt x="939955" y="811949"/>
                  <a:pt x="951716" y="800900"/>
                  <a:pt x="974470" y="780911"/>
                </a:cubicBezTo>
                <a:cubicBezTo>
                  <a:pt x="1009050" y="762292"/>
                  <a:pt x="1042449" y="746163"/>
                  <a:pt x="1061238" y="707492"/>
                </a:cubicBezTo>
                <a:cubicBezTo>
                  <a:pt x="1088256" y="656168"/>
                  <a:pt x="1075379" y="671793"/>
                  <a:pt x="1101284" y="640747"/>
                </a:cubicBezTo>
                <a:cubicBezTo>
                  <a:pt x="1094925" y="554547"/>
                  <a:pt x="1098809" y="701177"/>
                  <a:pt x="1121308" y="580677"/>
                </a:cubicBezTo>
                <a:cubicBezTo>
                  <a:pt x="1130894" y="552088"/>
                  <a:pt x="1142542" y="499169"/>
                  <a:pt x="1148005" y="460537"/>
                </a:cubicBezTo>
                <a:cubicBezTo>
                  <a:pt x="1162021" y="416042"/>
                  <a:pt x="1155862" y="441376"/>
                  <a:pt x="1161354" y="387118"/>
                </a:cubicBezTo>
                <a:cubicBezTo>
                  <a:pt x="1159345" y="365629"/>
                  <a:pt x="1162592" y="343784"/>
                  <a:pt x="1154680" y="320374"/>
                </a:cubicBezTo>
                <a:cubicBezTo>
                  <a:pt x="1147552" y="291896"/>
                  <a:pt x="1108833" y="239942"/>
                  <a:pt x="1101284" y="220257"/>
                </a:cubicBezTo>
                <a:cubicBezTo>
                  <a:pt x="1075155" y="170345"/>
                  <a:pt x="1043659" y="135448"/>
                  <a:pt x="994493" y="100117"/>
                </a:cubicBezTo>
                <a:cubicBezTo>
                  <a:pt x="967891" y="91115"/>
                  <a:pt x="943482" y="70243"/>
                  <a:pt x="914400" y="60070"/>
                </a:cubicBezTo>
                <a:cubicBezTo>
                  <a:pt x="854410" y="44786"/>
                  <a:pt x="772367" y="41511"/>
                  <a:pt x="714166" y="33372"/>
                </a:cubicBezTo>
                <a:cubicBezTo>
                  <a:pt x="638328" y="39161"/>
                  <a:pt x="603168" y="34474"/>
                  <a:pt x="513932" y="46721"/>
                </a:cubicBezTo>
                <a:cubicBezTo>
                  <a:pt x="500747" y="47822"/>
                  <a:pt x="487044" y="48426"/>
                  <a:pt x="473886" y="53395"/>
                </a:cubicBezTo>
                <a:cubicBezTo>
                  <a:pt x="451263" y="59612"/>
                  <a:pt x="428596" y="75132"/>
                  <a:pt x="407141" y="80093"/>
                </a:cubicBezTo>
                <a:cubicBezTo>
                  <a:pt x="393747" y="82110"/>
                  <a:pt x="385376" y="87771"/>
                  <a:pt x="373769" y="93442"/>
                </a:cubicBezTo>
                <a:cubicBezTo>
                  <a:pt x="351037" y="122659"/>
                  <a:pt x="322372" y="130994"/>
                  <a:pt x="307024" y="146838"/>
                </a:cubicBezTo>
                <a:cubicBezTo>
                  <a:pt x="300069" y="167883"/>
                  <a:pt x="277412" y="191091"/>
                  <a:pt x="273652" y="220257"/>
                </a:cubicBezTo>
                <a:cubicBezTo>
                  <a:pt x="266179" y="256303"/>
                  <a:pt x="278465" y="304243"/>
                  <a:pt x="280327" y="340397"/>
                </a:cubicBezTo>
                <a:cubicBezTo>
                  <a:pt x="280994" y="347401"/>
                  <a:pt x="287001" y="360419"/>
                  <a:pt x="287001" y="360420"/>
                </a:cubicBezTo>
              </a:path>
            </a:pathLst>
          </a:custGeom>
          <a:noFill/>
          <a:ln w="127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40630 w 1161354"/>
                      <a:gd name="connsiteY0" fmla="*/ 6674 h 934423"/>
                      <a:gd name="connsiteX1" fmla="*/ 480560 w 1161354"/>
                      <a:gd name="connsiteY1" fmla="*/ 0 h 934423"/>
                      <a:gd name="connsiteX2" fmla="*/ 407141 w 1161354"/>
                      <a:gd name="connsiteY2" fmla="*/ 6674 h 934423"/>
                      <a:gd name="connsiteX3" fmla="*/ 387118 w 1161354"/>
                      <a:gd name="connsiteY3" fmla="*/ 13349 h 934423"/>
                      <a:gd name="connsiteX4" fmla="*/ 260303 w 1161354"/>
                      <a:gd name="connsiteY4" fmla="*/ 66744 h 934423"/>
                      <a:gd name="connsiteX5" fmla="*/ 233605 w 1161354"/>
                      <a:gd name="connsiteY5" fmla="*/ 86768 h 934423"/>
                      <a:gd name="connsiteX6" fmla="*/ 160186 w 1161354"/>
                      <a:gd name="connsiteY6" fmla="*/ 140163 h 934423"/>
                      <a:gd name="connsiteX7" fmla="*/ 113465 w 1161354"/>
                      <a:gd name="connsiteY7" fmla="*/ 186884 h 934423"/>
                      <a:gd name="connsiteX8" fmla="*/ 93442 w 1161354"/>
                      <a:gd name="connsiteY8" fmla="*/ 220257 h 934423"/>
                      <a:gd name="connsiteX9" fmla="*/ 53395 w 1161354"/>
                      <a:gd name="connsiteY9" fmla="*/ 280327 h 934423"/>
                      <a:gd name="connsiteX10" fmla="*/ 40046 w 1161354"/>
                      <a:gd name="connsiteY10" fmla="*/ 320374 h 934423"/>
                      <a:gd name="connsiteX11" fmla="*/ 26697 w 1161354"/>
                      <a:gd name="connsiteY11" fmla="*/ 353746 h 934423"/>
                      <a:gd name="connsiteX12" fmla="*/ 13349 w 1161354"/>
                      <a:gd name="connsiteY12" fmla="*/ 393793 h 934423"/>
                      <a:gd name="connsiteX13" fmla="*/ 0 w 1161354"/>
                      <a:gd name="connsiteY13" fmla="*/ 473886 h 934423"/>
                      <a:gd name="connsiteX14" fmla="*/ 13349 w 1161354"/>
                      <a:gd name="connsiteY14" fmla="*/ 667445 h 934423"/>
                      <a:gd name="connsiteX15" fmla="*/ 46721 w 1161354"/>
                      <a:gd name="connsiteY15" fmla="*/ 734190 h 934423"/>
                      <a:gd name="connsiteX16" fmla="*/ 66744 w 1161354"/>
                      <a:gd name="connsiteY16" fmla="*/ 760887 h 934423"/>
                      <a:gd name="connsiteX17" fmla="*/ 120140 w 1161354"/>
                      <a:gd name="connsiteY17" fmla="*/ 814283 h 934423"/>
                      <a:gd name="connsiteX18" fmla="*/ 193559 w 1161354"/>
                      <a:gd name="connsiteY18" fmla="*/ 854330 h 934423"/>
                      <a:gd name="connsiteX19" fmla="*/ 266978 w 1161354"/>
                      <a:gd name="connsiteY19" fmla="*/ 887702 h 934423"/>
                      <a:gd name="connsiteX20" fmla="*/ 360420 w 1161354"/>
                      <a:gd name="connsiteY20" fmla="*/ 914400 h 934423"/>
                      <a:gd name="connsiteX21" fmla="*/ 407141 w 1161354"/>
                      <a:gd name="connsiteY21" fmla="*/ 927749 h 934423"/>
                      <a:gd name="connsiteX22" fmla="*/ 500584 w 1161354"/>
                      <a:gd name="connsiteY22" fmla="*/ 934423 h 934423"/>
                      <a:gd name="connsiteX23" fmla="*/ 647422 w 1161354"/>
                      <a:gd name="connsiteY23" fmla="*/ 927749 h 934423"/>
                      <a:gd name="connsiteX24" fmla="*/ 734189 w 1161354"/>
                      <a:gd name="connsiteY24" fmla="*/ 914400 h 934423"/>
                      <a:gd name="connsiteX25" fmla="*/ 800934 w 1161354"/>
                      <a:gd name="connsiteY25" fmla="*/ 887702 h 934423"/>
                      <a:gd name="connsiteX26" fmla="*/ 827632 w 1161354"/>
                      <a:gd name="connsiteY26" fmla="*/ 874353 h 934423"/>
                      <a:gd name="connsiteX27" fmla="*/ 861004 w 1161354"/>
                      <a:gd name="connsiteY27" fmla="*/ 861004 h 934423"/>
                      <a:gd name="connsiteX28" fmla="*/ 887702 w 1161354"/>
                      <a:gd name="connsiteY28" fmla="*/ 840981 h 934423"/>
                      <a:gd name="connsiteX29" fmla="*/ 914400 w 1161354"/>
                      <a:gd name="connsiteY29" fmla="*/ 827632 h 934423"/>
                      <a:gd name="connsiteX30" fmla="*/ 974470 w 1161354"/>
                      <a:gd name="connsiteY30" fmla="*/ 780911 h 934423"/>
                      <a:gd name="connsiteX31" fmla="*/ 1061238 w 1161354"/>
                      <a:gd name="connsiteY31" fmla="*/ 707492 h 934423"/>
                      <a:gd name="connsiteX32" fmla="*/ 1101284 w 1161354"/>
                      <a:gd name="connsiteY32" fmla="*/ 640747 h 934423"/>
                      <a:gd name="connsiteX33" fmla="*/ 1121308 w 1161354"/>
                      <a:gd name="connsiteY33" fmla="*/ 580677 h 934423"/>
                      <a:gd name="connsiteX34" fmla="*/ 1148005 w 1161354"/>
                      <a:gd name="connsiteY34" fmla="*/ 460537 h 934423"/>
                      <a:gd name="connsiteX35" fmla="*/ 1161354 w 1161354"/>
                      <a:gd name="connsiteY35" fmla="*/ 387118 h 934423"/>
                      <a:gd name="connsiteX36" fmla="*/ 1154680 w 1161354"/>
                      <a:gd name="connsiteY36" fmla="*/ 320374 h 934423"/>
                      <a:gd name="connsiteX37" fmla="*/ 1101284 w 1161354"/>
                      <a:gd name="connsiteY37" fmla="*/ 220257 h 934423"/>
                      <a:gd name="connsiteX38" fmla="*/ 994493 w 1161354"/>
                      <a:gd name="connsiteY38" fmla="*/ 100117 h 934423"/>
                      <a:gd name="connsiteX39" fmla="*/ 914400 w 1161354"/>
                      <a:gd name="connsiteY39" fmla="*/ 60070 h 934423"/>
                      <a:gd name="connsiteX40" fmla="*/ 714166 w 1161354"/>
                      <a:gd name="connsiteY40" fmla="*/ 33372 h 934423"/>
                      <a:gd name="connsiteX41" fmla="*/ 513932 w 1161354"/>
                      <a:gd name="connsiteY41" fmla="*/ 46721 h 934423"/>
                      <a:gd name="connsiteX42" fmla="*/ 473886 w 1161354"/>
                      <a:gd name="connsiteY42" fmla="*/ 53395 h 934423"/>
                      <a:gd name="connsiteX43" fmla="*/ 407141 w 1161354"/>
                      <a:gd name="connsiteY43" fmla="*/ 80093 h 934423"/>
                      <a:gd name="connsiteX44" fmla="*/ 373769 w 1161354"/>
                      <a:gd name="connsiteY44" fmla="*/ 93442 h 934423"/>
                      <a:gd name="connsiteX45" fmla="*/ 307024 w 1161354"/>
                      <a:gd name="connsiteY45" fmla="*/ 146838 h 934423"/>
                      <a:gd name="connsiteX46" fmla="*/ 273652 w 1161354"/>
                      <a:gd name="connsiteY46" fmla="*/ 220257 h 934423"/>
                      <a:gd name="connsiteX47" fmla="*/ 280327 w 1161354"/>
                      <a:gd name="connsiteY47" fmla="*/ 340397 h 934423"/>
                      <a:gd name="connsiteX48" fmla="*/ 287001 w 1161354"/>
                      <a:gd name="connsiteY48" fmla="*/ 360420 h 934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61354" h="934423">
                        <a:moveTo>
                          <a:pt x="540630" y="6674"/>
                        </a:moveTo>
                        <a:cubicBezTo>
                          <a:pt x="520607" y="4449"/>
                          <a:pt x="500707" y="0"/>
                          <a:pt x="480560" y="0"/>
                        </a:cubicBezTo>
                        <a:cubicBezTo>
                          <a:pt x="455986" y="0"/>
                          <a:pt x="431468" y="3199"/>
                          <a:pt x="407141" y="6674"/>
                        </a:cubicBezTo>
                        <a:cubicBezTo>
                          <a:pt x="400176" y="7669"/>
                          <a:pt x="393883" y="11416"/>
                          <a:pt x="387118" y="13349"/>
                        </a:cubicBezTo>
                        <a:cubicBezTo>
                          <a:pt x="322116" y="31921"/>
                          <a:pt x="379073" y="4233"/>
                          <a:pt x="260303" y="66744"/>
                        </a:cubicBezTo>
                        <a:cubicBezTo>
                          <a:pt x="250459" y="71925"/>
                          <a:pt x="243038" y="80872"/>
                          <a:pt x="233605" y="86768"/>
                        </a:cubicBezTo>
                        <a:cubicBezTo>
                          <a:pt x="176209" y="122642"/>
                          <a:pt x="239930" y="66117"/>
                          <a:pt x="160186" y="140163"/>
                        </a:cubicBezTo>
                        <a:cubicBezTo>
                          <a:pt x="144046" y="155149"/>
                          <a:pt x="124796" y="167998"/>
                          <a:pt x="113465" y="186884"/>
                        </a:cubicBezTo>
                        <a:cubicBezTo>
                          <a:pt x="106791" y="198008"/>
                          <a:pt x="100638" y="209463"/>
                          <a:pt x="93442" y="220257"/>
                        </a:cubicBezTo>
                        <a:cubicBezTo>
                          <a:pt x="75838" y="246664"/>
                          <a:pt x="67245" y="249858"/>
                          <a:pt x="53395" y="280327"/>
                        </a:cubicBezTo>
                        <a:cubicBezTo>
                          <a:pt x="47572" y="293137"/>
                          <a:pt x="44855" y="307150"/>
                          <a:pt x="40046" y="320374"/>
                        </a:cubicBezTo>
                        <a:cubicBezTo>
                          <a:pt x="35952" y="331634"/>
                          <a:pt x="30791" y="342486"/>
                          <a:pt x="26697" y="353746"/>
                        </a:cubicBezTo>
                        <a:cubicBezTo>
                          <a:pt x="21888" y="366970"/>
                          <a:pt x="16401" y="380057"/>
                          <a:pt x="13349" y="393793"/>
                        </a:cubicBezTo>
                        <a:cubicBezTo>
                          <a:pt x="7478" y="420214"/>
                          <a:pt x="0" y="473886"/>
                          <a:pt x="0" y="473886"/>
                        </a:cubicBezTo>
                        <a:cubicBezTo>
                          <a:pt x="631" y="489021"/>
                          <a:pt x="-2425" y="614866"/>
                          <a:pt x="13349" y="667445"/>
                        </a:cubicBezTo>
                        <a:cubicBezTo>
                          <a:pt x="21060" y="693150"/>
                          <a:pt x="31853" y="711888"/>
                          <a:pt x="46721" y="734190"/>
                        </a:cubicBezTo>
                        <a:cubicBezTo>
                          <a:pt x="52891" y="743446"/>
                          <a:pt x="59227" y="752687"/>
                          <a:pt x="66744" y="760887"/>
                        </a:cubicBezTo>
                        <a:cubicBezTo>
                          <a:pt x="83753" y="779442"/>
                          <a:pt x="98556" y="801333"/>
                          <a:pt x="120140" y="814283"/>
                        </a:cubicBezTo>
                        <a:cubicBezTo>
                          <a:pt x="203721" y="864431"/>
                          <a:pt x="98868" y="802680"/>
                          <a:pt x="193559" y="854330"/>
                        </a:cubicBezTo>
                        <a:cubicBezTo>
                          <a:pt x="242538" y="881046"/>
                          <a:pt x="210783" y="870843"/>
                          <a:pt x="266978" y="887702"/>
                        </a:cubicBezTo>
                        <a:cubicBezTo>
                          <a:pt x="298006" y="897010"/>
                          <a:pt x="329273" y="905501"/>
                          <a:pt x="360420" y="914400"/>
                        </a:cubicBezTo>
                        <a:cubicBezTo>
                          <a:pt x="375994" y="918850"/>
                          <a:pt x="390985" y="926595"/>
                          <a:pt x="407141" y="927749"/>
                        </a:cubicBezTo>
                        <a:lnTo>
                          <a:pt x="500584" y="934423"/>
                        </a:lnTo>
                        <a:cubicBezTo>
                          <a:pt x="549530" y="932198"/>
                          <a:pt x="598542" y="931120"/>
                          <a:pt x="647422" y="927749"/>
                        </a:cubicBezTo>
                        <a:cubicBezTo>
                          <a:pt x="662061" y="926739"/>
                          <a:pt x="717747" y="917140"/>
                          <a:pt x="734189" y="914400"/>
                        </a:cubicBezTo>
                        <a:cubicBezTo>
                          <a:pt x="756437" y="905501"/>
                          <a:pt x="778909" y="897141"/>
                          <a:pt x="800934" y="887702"/>
                        </a:cubicBezTo>
                        <a:cubicBezTo>
                          <a:pt x="810079" y="883783"/>
                          <a:pt x="818540" y="878394"/>
                          <a:pt x="827632" y="874353"/>
                        </a:cubicBezTo>
                        <a:cubicBezTo>
                          <a:pt x="838580" y="869487"/>
                          <a:pt x="850531" y="866822"/>
                          <a:pt x="861004" y="861004"/>
                        </a:cubicBezTo>
                        <a:cubicBezTo>
                          <a:pt x="870728" y="855602"/>
                          <a:pt x="878269" y="846877"/>
                          <a:pt x="887702" y="840981"/>
                        </a:cubicBezTo>
                        <a:cubicBezTo>
                          <a:pt x="896139" y="835708"/>
                          <a:pt x="906219" y="833295"/>
                          <a:pt x="914400" y="827632"/>
                        </a:cubicBezTo>
                        <a:cubicBezTo>
                          <a:pt x="935256" y="813193"/>
                          <a:pt x="952718" y="793962"/>
                          <a:pt x="974470" y="780911"/>
                        </a:cubicBezTo>
                        <a:cubicBezTo>
                          <a:pt x="1008393" y="760556"/>
                          <a:pt x="1039478" y="745574"/>
                          <a:pt x="1061238" y="707492"/>
                        </a:cubicBezTo>
                        <a:cubicBezTo>
                          <a:pt x="1091915" y="653806"/>
                          <a:pt x="1077986" y="675695"/>
                          <a:pt x="1101284" y="640747"/>
                        </a:cubicBezTo>
                        <a:cubicBezTo>
                          <a:pt x="1123698" y="551097"/>
                          <a:pt x="1087791" y="689605"/>
                          <a:pt x="1121308" y="580677"/>
                        </a:cubicBezTo>
                        <a:cubicBezTo>
                          <a:pt x="1132084" y="545657"/>
                          <a:pt x="1141047" y="495326"/>
                          <a:pt x="1148005" y="460537"/>
                        </a:cubicBezTo>
                        <a:cubicBezTo>
                          <a:pt x="1157339" y="413864"/>
                          <a:pt x="1152809" y="438392"/>
                          <a:pt x="1161354" y="387118"/>
                        </a:cubicBezTo>
                        <a:cubicBezTo>
                          <a:pt x="1159129" y="364870"/>
                          <a:pt x="1159065" y="342299"/>
                          <a:pt x="1154680" y="320374"/>
                        </a:cubicBezTo>
                        <a:cubicBezTo>
                          <a:pt x="1148934" y="291641"/>
                          <a:pt x="1110166" y="235060"/>
                          <a:pt x="1101284" y="220257"/>
                        </a:cubicBezTo>
                        <a:cubicBezTo>
                          <a:pt x="1073256" y="173543"/>
                          <a:pt x="1049325" y="127533"/>
                          <a:pt x="994493" y="100117"/>
                        </a:cubicBezTo>
                        <a:cubicBezTo>
                          <a:pt x="967795" y="86768"/>
                          <a:pt x="941910" y="71653"/>
                          <a:pt x="914400" y="60070"/>
                        </a:cubicBezTo>
                        <a:cubicBezTo>
                          <a:pt x="857225" y="35996"/>
                          <a:pt x="760348" y="37388"/>
                          <a:pt x="714166" y="33372"/>
                        </a:cubicBezTo>
                        <a:lnTo>
                          <a:pt x="513932" y="46721"/>
                        </a:lnTo>
                        <a:cubicBezTo>
                          <a:pt x="500446" y="47845"/>
                          <a:pt x="486803" y="49359"/>
                          <a:pt x="473886" y="53395"/>
                        </a:cubicBezTo>
                        <a:cubicBezTo>
                          <a:pt x="451015" y="60542"/>
                          <a:pt x="429389" y="71194"/>
                          <a:pt x="407141" y="80093"/>
                        </a:cubicBezTo>
                        <a:cubicBezTo>
                          <a:pt x="396017" y="84543"/>
                          <a:pt x="383125" y="85958"/>
                          <a:pt x="373769" y="93442"/>
                        </a:cubicBezTo>
                        <a:lnTo>
                          <a:pt x="307024" y="146838"/>
                        </a:lnTo>
                        <a:cubicBezTo>
                          <a:pt x="295900" y="171311"/>
                          <a:pt x="277325" y="193627"/>
                          <a:pt x="273652" y="220257"/>
                        </a:cubicBezTo>
                        <a:cubicBezTo>
                          <a:pt x="268172" y="259989"/>
                          <a:pt x="276524" y="300469"/>
                          <a:pt x="280327" y="340397"/>
                        </a:cubicBezTo>
                        <a:cubicBezTo>
                          <a:pt x="280994" y="347401"/>
                          <a:pt x="287001" y="360420"/>
                          <a:pt x="287001" y="36042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AD54A9E-D869-9A49-5C52-E4B251B77F4B}"/>
              </a:ext>
            </a:extLst>
          </p:cNvPr>
          <p:cNvSpPr txBox="1">
            <a:spLocks/>
          </p:cNvSpPr>
          <p:nvPr/>
        </p:nvSpPr>
        <p:spPr>
          <a:xfrm>
            <a:off x="838199" y="1825624"/>
            <a:ext cx="5168901" cy="44862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latin typeface="Fira Sans"/>
              </a:rPr>
              <a:t>Richtlijnen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modellering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toegangsverzoeken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opname</a:t>
            </a:r>
            <a:r>
              <a:rPr lang="en-US">
                <a:latin typeface="Fira Sans"/>
              </a:rPr>
              <a:t> in informatiemodellering (MIM, NSV, etc.)</a:t>
            </a:r>
            <a:endParaRPr lang="en-US"/>
          </a:p>
          <a:p>
            <a:r>
              <a:rPr lang="en-US" err="1">
                <a:latin typeface="Fira Sans"/>
              </a:rPr>
              <a:t>Ontwikkeling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profielen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overheidsbrede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informatiemodellen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subjecten</a:t>
            </a:r>
            <a:r>
              <a:rPr lang="en-US">
                <a:latin typeface="Fira Sans"/>
              </a:rPr>
              <a:t>,  claims, etc.</a:t>
            </a:r>
          </a:p>
          <a:p>
            <a:r>
              <a:rPr lang="en-US" err="1">
                <a:latin typeface="Fira Sans"/>
              </a:rPr>
              <a:t>Overheidsbrede</a:t>
            </a:r>
            <a:r>
              <a:rPr lang="en-US">
                <a:latin typeface="Fira Sans"/>
              </a:rPr>
              <a:t> step-up </a:t>
            </a:r>
            <a:r>
              <a:rPr lang="en-US" err="1">
                <a:latin typeface="Fira Sans"/>
              </a:rPr>
              <a:t>acties</a:t>
            </a:r>
            <a:r>
              <a:rPr lang="en-US">
                <a:latin typeface="Fira Sans"/>
              </a:rPr>
              <a:t>, residual policies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obligations</a:t>
            </a:r>
          </a:p>
        </p:txBody>
      </p:sp>
    </p:spTree>
    <p:extLst>
      <p:ext uri="{BB962C8B-B14F-4D97-AF65-F5344CB8AC3E}">
        <p14:creationId xmlns:p14="http://schemas.microsoft.com/office/powerpoint/2010/main" val="30447011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ABEB3-6359-109C-B7BB-909124A44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566B-0DA7-0208-97A4-BAD8F5AE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Logboek</a:t>
            </a:r>
            <a:r>
              <a:rPr lang="en-US">
                <a:latin typeface="Fira Sans SemiBold"/>
              </a:rPr>
              <a:t> </a:t>
            </a:r>
            <a:r>
              <a:rPr lang="en-US" err="1">
                <a:latin typeface="Fira Sans SemiBold"/>
              </a:rPr>
              <a:t>Toegangsbeslissingen</a:t>
            </a:r>
            <a:endParaRPr lang="en-US" sz="4000">
              <a:latin typeface="Fira Sans SemiBold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42A419-C024-A397-82CC-D77ECEBC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641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Fira Sans"/>
              </a:rPr>
              <a:t>De </a:t>
            </a:r>
            <a:r>
              <a:rPr lang="en-US" err="1">
                <a:latin typeface="Fira Sans"/>
              </a:rPr>
              <a:t>zusterstandaard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Logboek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Dataverwerkingen</a:t>
            </a:r>
            <a:r>
              <a:rPr lang="en-US">
                <a:latin typeface="Fira Sans"/>
              </a:rPr>
              <a:t> die </a:t>
            </a:r>
            <a:r>
              <a:rPr lang="en-US" err="1">
                <a:latin typeface="Fira Sans"/>
              </a:rPr>
              <a:t>niet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gericht</a:t>
            </a:r>
            <a:r>
              <a:rPr lang="en-US">
                <a:latin typeface="Fira Sans"/>
              </a:rPr>
              <a:t> is op </a:t>
            </a:r>
            <a:r>
              <a:rPr lang="en-US" err="1">
                <a:latin typeface="Fira Sans"/>
              </a:rPr>
              <a:t>verantwoording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naar</a:t>
            </a:r>
            <a:r>
              <a:rPr lang="en-US">
                <a:latin typeface="Fira Sans"/>
              </a:rPr>
              <a:t> de burger toe, maar op </a:t>
            </a:r>
            <a:r>
              <a:rPr lang="en-US" err="1">
                <a:latin typeface="Fira Sans"/>
              </a:rPr>
              <a:t>verantwoording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binnen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tussen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organisaties</a:t>
            </a:r>
            <a:r>
              <a:rPr lang="en-US">
                <a:latin typeface="Fira Sans"/>
              </a:rPr>
              <a:t>.</a:t>
            </a:r>
          </a:p>
          <a:p>
            <a:pPr marL="0" indent="0">
              <a:buNone/>
            </a:pPr>
            <a:r>
              <a:rPr lang="en-US" err="1">
                <a:latin typeface="Fira Sans"/>
              </a:rPr>
              <a:t>Bevat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richtlijnen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het </a:t>
            </a:r>
            <a:r>
              <a:rPr lang="en-US" err="1">
                <a:latin typeface="Fira Sans"/>
              </a:rPr>
              <a:t>inrichten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delen</a:t>
            </a:r>
            <a:r>
              <a:rPr lang="en-US">
                <a:latin typeface="Fira Sans"/>
              </a:rPr>
              <a:t> van het </a:t>
            </a:r>
            <a:r>
              <a:rPr lang="en-US" err="1">
                <a:latin typeface="Fira Sans"/>
              </a:rPr>
              <a:t>logboek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methodieken</a:t>
            </a:r>
            <a:r>
              <a:rPr lang="en-US">
                <a:latin typeface="Fira Sans"/>
              </a:rPr>
              <a:t> om data </a:t>
            </a:r>
            <a:r>
              <a:rPr lang="en-US" err="1">
                <a:latin typeface="Fira Sans"/>
              </a:rPr>
              <a:t>duplicatie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voorkomen</a:t>
            </a:r>
            <a:r>
              <a:rPr lang="en-US">
                <a:latin typeface="Fira Sans"/>
              </a:rPr>
              <a:t> maar </a:t>
            </a:r>
            <a:r>
              <a:rPr lang="en-US" err="1">
                <a:latin typeface="Fira Sans"/>
              </a:rPr>
              <a:t>toch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herleidbaarheid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borgen</a:t>
            </a:r>
            <a:r>
              <a:rPr lang="en-US">
                <a:latin typeface="Fira Sans"/>
              </a:rPr>
              <a:t>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063F17B-0702-18A7-6CA1-FB48EF273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sp>
        <p:nvSpPr>
          <p:cNvPr id="6" name="Vrije vorm 12">
            <a:extLst>
              <a:ext uri="{FF2B5EF4-FFF2-40B4-BE49-F238E27FC236}">
                <a16:creationId xmlns:a16="http://schemas.microsoft.com/office/drawing/2014/main" id="{FBB6B33B-A086-D04A-F2AC-E88345F0932F}"/>
              </a:ext>
            </a:extLst>
          </p:cNvPr>
          <p:cNvSpPr/>
          <p:nvPr/>
        </p:nvSpPr>
        <p:spPr>
          <a:xfrm>
            <a:off x="7088269" y="3330552"/>
            <a:ext cx="1161354" cy="934423"/>
          </a:xfrm>
          <a:custGeom>
            <a:avLst/>
            <a:gdLst>
              <a:gd name="connsiteX0" fmla="*/ 540630 w 1161354"/>
              <a:gd name="connsiteY0" fmla="*/ 6674 h 934423"/>
              <a:gd name="connsiteX1" fmla="*/ 480560 w 1161354"/>
              <a:gd name="connsiteY1" fmla="*/ 0 h 934423"/>
              <a:gd name="connsiteX2" fmla="*/ 407141 w 1161354"/>
              <a:gd name="connsiteY2" fmla="*/ 6674 h 934423"/>
              <a:gd name="connsiteX3" fmla="*/ 387118 w 1161354"/>
              <a:gd name="connsiteY3" fmla="*/ 13349 h 934423"/>
              <a:gd name="connsiteX4" fmla="*/ 260303 w 1161354"/>
              <a:gd name="connsiteY4" fmla="*/ 66744 h 934423"/>
              <a:gd name="connsiteX5" fmla="*/ 233605 w 1161354"/>
              <a:gd name="connsiteY5" fmla="*/ 86768 h 934423"/>
              <a:gd name="connsiteX6" fmla="*/ 160186 w 1161354"/>
              <a:gd name="connsiteY6" fmla="*/ 140163 h 934423"/>
              <a:gd name="connsiteX7" fmla="*/ 113465 w 1161354"/>
              <a:gd name="connsiteY7" fmla="*/ 186884 h 934423"/>
              <a:gd name="connsiteX8" fmla="*/ 93442 w 1161354"/>
              <a:gd name="connsiteY8" fmla="*/ 220257 h 934423"/>
              <a:gd name="connsiteX9" fmla="*/ 53395 w 1161354"/>
              <a:gd name="connsiteY9" fmla="*/ 280327 h 934423"/>
              <a:gd name="connsiteX10" fmla="*/ 40046 w 1161354"/>
              <a:gd name="connsiteY10" fmla="*/ 320374 h 934423"/>
              <a:gd name="connsiteX11" fmla="*/ 26697 w 1161354"/>
              <a:gd name="connsiteY11" fmla="*/ 353746 h 934423"/>
              <a:gd name="connsiteX12" fmla="*/ 13349 w 1161354"/>
              <a:gd name="connsiteY12" fmla="*/ 393793 h 934423"/>
              <a:gd name="connsiteX13" fmla="*/ 0 w 1161354"/>
              <a:gd name="connsiteY13" fmla="*/ 473886 h 934423"/>
              <a:gd name="connsiteX14" fmla="*/ 13349 w 1161354"/>
              <a:gd name="connsiteY14" fmla="*/ 667445 h 934423"/>
              <a:gd name="connsiteX15" fmla="*/ 46721 w 1161354"/>
              <a:gd name="connsiteY15" fmla="*/ 734190 h 934423"/>
              <a:gd name="connsiteX16" fmla="*/ 66744 w 1161354"/>
              <a:gd name="connsiteY16" fmla="*/ 760887 h 934423"/>
              <a:gd name="connsiteX17" fmla="*/ 120140 w 1161354"/>
              <a:gd name="connsiteY17" fmla="*/ 814283 h 934423"/>
              <a:gd name="connsiteX18" fmla="*/ 193559 w 1161354"/>
              <a:gd name="connsiteY18" fmla="*/ 854330 h 934423"/>
              <a:gd name="connsiteX19" fmla="*/ 266978 w 1161354"/>
              <a:gd name="connsiteY19" fmla="*/ 887702 h 934423"/>
              <a:gd name="connsiteX20" fmla="*/ 360420 w 1161354"/>
              <a:gd name="connsiteY20" fmla="*/ 914400 h 934423"/>
              <a:gd name="connsiteX21" fmla="*/ 407141 w 1161354"/>
              <a:gd name="connsiteY21" fmla="*/ 927749 h 934423"/>
              <a:gd name="connsiteX22" fmla="*/ 500584 w 1161354"/>
              <a:gd name="connsiteY22" fmla="*/ 934423 h 934423"/>
              <a:gd name="connsiteX23" fmla="*/ 647422 w 1161354"/>
              <a:gd name="connsiteY23" fmla="*/ 927749 h 934423"/>
              <a:gd name="connsiteX24" fmla="*/ 734189 w 1161354"/>
              <a:gd name="connsiteY24" fmla="*/ 914400 h 934423"/>
              <a:gd name="connsiteX25" fmla="*/ 800934 w 1161354"/>
              <a:gd name="connsiteY25" fmla="*/ 887702 h 934423"/>
              <a:gd name="connsiteX26" fmla="*/ 827632 w 1161354"/>
              <a:gd name="connsiteY26" fmla="*/ 874353 h 934423"/>
              <a:gd name="connsiteX27" fmla="*/ 861004 w 1161354"/>
              <a:gd name="connsiteY27" fmla="*/ 861004 h 934423"/>
              <a:gd name="connsiteX28" fmla="*/ 887702 w 1161354"/>
              <a:gd name="connsiteY28" fmla="*/ 840981 h 934423"/>
              <a:gd name="connsiteX29" fmla="*/ 914400 w 1161354"/>
              <a:gd name="connsiteY29" fmla="*/ 827632 h 934423"/>
              <a:gd name="connsiteX30" fmla="*/ 974470 w 1161354"/>
              <a:gd name="connsiteY30" fmla="*/ 780911 h 934423"/>
              <a:gd name="connsiteX31" fmla="*/ 1061238 w 1161354"/>
              <a:gd name="connsiteY31" fmla="*/ 707492 h 934423"/>
              <a:gd name="connsiteX32" fmla="*/ 1101284 w 1161354"/>
              <a:gd name="connsiteY32" fmla="*/ 640747 h 934423"/>
              <a:gd name="connsiteX33" fmla="*/ 1121308 w 1161354"/>
              <a:gd name="connsiteY33" fmla="*/ 580677 h 934423"/>
              <a:gd name="connsiteX34" fmla="*/ 1148005 w 1161354"/>
              <a:gd name="connsiteY34" fmla="*/ 460537 h 934423"/>
              <a:gd name="connsiteX35" fmla="*/ 1161354 w 1161354"/>
              <a:gd name="connsiteY35" fmla="*/ 387118 h 934423"/>
              <a:gd name="connsiteX36" fmla="*/ 1154680 w 1161354"/>
              <a:gd name="connsiteY36" fmla="*/ 320374 h 934423"/>
              <a:gd name="connsiteX37" fmla="*/ 1101284 w 1161354"/>
              <a:gd name="connsiteY37" fmla="*/ 220257 h 934423"/>
              <a:gd name="connsiteX38" fmla="*/ 994493 w 1161354"/>
              <a:gd name="connsiteY38" fmla="*/ 100117 h 934423"/>
              <a:gd name="connsiteX39" fmla="*/ 914400 w 1161354"/>
              <a:gd name="connsiteY39" fmla="*/ 60070 h 934423"/>
              <a:gd name="connsiteX40" fmla="*/ 714166 w 1161354"/>
              <a:gd name="connsiteY40" fmla="*/ 33372 h 934423"/>
              <a:gd name="connsiteX41" fmla="*/ 513932 w 1161354"/>
              <a:gd name="connsiteY41" fmla="*/ 46721 h 934423"/>
              <a:gd name="connsiteX42" fmla="*/ 473886 w 1161354"/>
              <a:gd name="connsiteY42" fmla="*/ 53395 h 934423"/>
              <a:gd name="connsiteX43" fmla="*/ 407141 w 1161354"/>
              <a:gd name="connsiteY43" fmla="*/ 80093 h 934423"/>
              <a:gd name="connsiteX44" fmla="*/ 373769 w 1161354"/>
              <a:gd name="connsiteY44" fmla="*/ 93442 h 934423"/>
              <a:gd name="connsiteX45" fmla="*/ 307024 w 1161354"/>
              <a:gd name="connsiteY45" fmla="*/ 146838 h 934423"/>
              <a:gd name="connsiteX46" fmla="*/ 273652 w 1161354"/>
              <a:gd name="connsiteY46" fmla="*/ 220257 h 934423"/>
              <a:gd name="connsiteX47" fmla="*/ 280327 w 1161354"/>
              <a:gd name="connsiteY47" fmla="*/ 340397 h 934423"/>
              <a:gd name="connsiteX48" fmla="*/ 287001 w 1161354"/>
              <a:gd name="connsiteY48" fmla="*/ 360420 h 93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61354" h="934423" extrusionOk="0">
                <a:moveTo>
                  <a:pt x="540630" y="6674"/>
                </a:moveTo>
                <a:cubicBezTo>
                  <a:pt x="520074" y="4120"/>
                  <a:pt x="500110" y="224"/>
                  <a:pt x="480560" y="0"/>
                </a:cubicBezTo>
                <a:cubicBezTo>
                  <a:pt x="461765" y="1217"/>
                  <a:pt x="429030" y="3277"/>
                  <a:pt x="407141" y="6674"/>
                </a:cubicBezTo>
                <a:cubicBezTo>
                  <a:pt x="399382" y="8445"/>
                  <a:pt x="393747" y="12169"/>
                  <a:pt x="387118" y="13349"/>
                </a:cubicBezTo>
                <a:cubicBezTo>
                  <a:pt x="315093" y="28078"/>
                  <a:pt x="386097" y="7589"/>
                  <a:pt x="260303" y="66744"/>
                </a:cubicBezTo>
                <a:cubicBezTo>
                  <a:pt x="251175" y="72010"/>
                  <a:pt x="244367" y="78137"/>
                  <a:pt x="233605" y="86768"/>
                </a:cubicBezTo>
                <a:cubicBezTo>
                  <a:pt x="153191" y="119117"/>
                  <a:pt x="224864" y="80302"/>
                  <a:pt x="160186" y="140163"/>
                </a:cubicBezTo>
                <a:cubicBezTo>
                  <a:pt x="143680" y="151657"/>
                  <a:pt x="121849" y="172094"/>
                  <a:pt x="113465" y="186884"/>
                </a:cubicBezTo>
                <a:cubicBezTo>
                  <a:pt x="107030" y="198142"/>
                  <a:pt x="104286" y="210340"/>
                  <a:pt x="93442" y="220257"/>
                </a:cubicBezTo>
                <a:cubicBezTo>
                  <a:pt x="73776" y="246331"/>
                  <a:pt x="68228" y="250662"/>
                  <a:pt x="53395" y="280327"/>
                </a:cubicBezTo>
                <a:cubicBezTo>
                  <a:pt x="48626" y="294707"/>
                  <a:pt x="45032" y="308982"/>
                  <a:pt x="40046" y="320374"/>
                </a:cubicBezTo>
                <a:cubicBezTo>
                  <a:pt x="37230" y="333603"/>
                  <a:pt x="32379" y="344431"/>
                  <a:pt x="26697" y="353746"/>
                </a:cubicBezTo>
                <a:cubicBezTo>
                  <a:pt x="23809" y="365288"/>
                  <a:pt x="16673" y="378777"/>
                  <a:pt x="13349" y="393793"/>
                </a:cubicBezTo>
                <a:cubicBezTo>
                  <a:pt x="7478" y="420214"/>
                  <a:pt x="0" y="473886"/>
                  <a:pt x="0" y="473886"/>
                </a:cubicBezTo>
                <a:cubicBezTo>
                  <a:pt x="-8362" y="488383"/>
                  <a:pt x="-6332" y="606902"/>
                  <a:pt x="13349" y="667445"/>
                </a:cubicBezTo>
                <a:cubicBezTo>
                  <a:pt x="21461" y="687725"/>
                  <a:pt x="26645" y="714929"/>
                  <a:pt x="46721" y="734190"/>
                </a:cubicBezTo>
                <a:cubicBezTo>
                  <a:pt x="52235" y="744618"/>
                  <a:pt x="60115" y="753347"/>
                  <a:pt x="66744" y="760887"/>
                </a:cubicBezTo>
                <a:cubicBezTo>
                  <a:pt x="83712" y="780418"/>
                  <a:pt x="99186" y="800959"/>
                  <a:pt x="120140" y="814283"/>
                </a:cubicBezTo>
                <a:cubicBezTo>
                  <a:pt x="189483" y="887034"/>
                  <a:pt x="95874" y="802840"/>
                  <a:pt x="193559" y="854330"/>
                </a:cubicBezTo>
                <a:cubicBezTo>
                  <a:pt x="246015" y="887930"/>
                  <a:pt x="206170" y="873276"/>
                  <a:pt x="266978" y="887702"/>
                </a:cubicBezTo>
                <a:cubicBezTo>
                  <a:pt x="299350" y="889325"/>
                  <a:pt x="324990" y="905259"/>
                  <a:pt x="360420" y="914400"/>
                </a:cubicBezTo>
                <a:cubicBezTo>
                  <a:pt x="377563" y="920201"/>
                  <a:pt x="390396" y="928372"/>
                  <a:pt x="407141" y="927749"/>
                </a:cubicBezTo>
                <a:cubicBezTo>
                  <a:pt x="429082" y="924236"/>
                  <a:pt x="468046" y="932948"/>
                  <a:pt x="500584" y="934423"/>
                </a:cubicBezTo>
                <a:cubicBezTo>
                  <a:pt x="551902" y="940187"/>
                  <a:pt x="599591" y="930811"/>
                  <a:pt x="647422" y="927749"/>
                </a:cubicBezTo>
                <a:cubicBezTo>
                  <a:pt x="664625" y="926177"/>
                  <a:pt x="718952" y="918133"/>
                  <a:pt x="734189" y="914400"/>
                </a:cubicBezTo>
                <a:cubicBezTo>
                  <a:pt x="752130" y="904026"/>
                  <a:pt x="774261" y="901846"/>
                  <a:pt x="800934" y="887702"/>
                </a:cubicBezTo>
                <a:cubicBezTo>
                  <a:pt x="808987" y="886119"/>
                  <a:pt x="820183" y="876432"/>
                  <a:pt x="827632" y="874353"/>
                </a:cubicBezTo>
                <a:cubicBezTo>
                  <a:pt x="839417" y="870263"/>
                  <a:pt x="851220" y="866410"/>
                  <a:pt x="861004" y="861004"/>
                </a:cubicBezTo>
                <a:cubicBezTo>
                  <a:pt x="870360" y="858871"/>
                  <a:pt x="878963" y="843850"/>
                  <a:pt x="887702" y="840981"/>
                </a:cubicBezTo>
                <a:cubicBezTo>
                  <a:pt x="895152" y="835676"/>
                  <a:pt x="908474" y="833940"/>
                  <a:pt x="914400" y="827632"/>
                </a:cubicBezTo>
                <a:cubicBezTo>
                  <a:pt x="939955" y="811949"/>
                  <a:pt x="951716" y="800900"/>
                  <a:pt x="974470" y="780911"/>
                </a:cubicBezTo>
                <a:cubicBezTo>
                  <a:pt x="1009050" y="762292"/>
                  <a:pt x="1042449" y="746163"/>
                  <a:pt x="1061238" y="707492"/>
                </a:cubicBezTo>
                <a:cubicBezTo>
                  <a:pt x="1088256" y="656168"/>
                  <a:pt x="1075379" y="671793"/>
                  <a:pt x="1101284" y="640747"/>
                </a:cubicBezTo>
                <a:cubicBezTo>
                  <a:pt x="1094925" y="554547"/>
                  <a:pt x="1098809" y="701177"/>
                  <a:pt x="1121308" y="580677"/>
                </a:cubicBezTo>
                <a:cubicBezTo>
                  <a:pt x="1130894" y="552088"/>
                  <a:pt x="1142542" y="499169"/>
                  <a:pt x="1148005" y="460537"/>
                </a:cubicBezTo>
                <a:cubicBezTo>
                  <a:pt x="1162021" y="416042"/>
                  <a:pt x="1155862" y="441376"/>
                  <a:pt x="1161354" y="387118"/>
                </a:cubicBezTo>
                <a:cubicBezTo>
                  <a:pt x="1159345" y="365629"/>
                  <a:pt x="1162592" y="343784"/>
                  <a:pt x="1154680" y="320374"/>
                </a:cubicBezTo>
                <a:cubicBezTo>
                  <a:pt x="1147552" y="291896"/>
                  <a:pt x="1108833" y="239942"/>
                  <a:pt x="1101284" y="220257"/>
                </a:cubicBezTo>
                <a:cubicBezTo>
                  <a:pt x="1075155" y="170345"/>
                  <a:pt x="1043659" y="135448"/>
                  <a:pt x="994493" y="100117"/>
                </a:cubicBezTo>
                <a:cubicBezTo>
                  <a:pt x="967891" y="91115"/>
                  <a:pt x="943482" y="70243"/>
                  <a:pt x="914400" y="60070"/>
                </a:cubicBezTo>
                <a:cubicBezTo>
                  <a:pt x="854410" y="44786"/>
                  <a:pt x="772367" y="41511"/>
                  <a:pt x="714166" y="33372"/>
                </a:cubicBezTo>
                <a:cubicBezTo>
                  <a:pt x="638328" y="39161"/>
                  <a:pt x="603168" y="34474"/>
                  <a:pt x="513932" y="46721"/>
                </a:cubicBezTo>
                <a:cubicBezTo>
                  <a:pt x="500747" y="47822"/>
                  <a:pt x="487044" y="48426"/>
                  <a:pt x="473886" y="53395"/>
                </a:cubicBezTo>
                <a:cubicBezTo>
                  <a:pt x="451263" y="59612"/>
                  <a:pt x="428596" y="75132"/>
                  <a:pt x="407141" y="80093"/>
                </a:cubicBezTo>
                <a:cubicBezTo>
                  <a:pt x="393747" y="82110"/>
                  <a:pt x="385376" y="87771"/>
                  <a:pt x="373769" y="93442"/>
                </a:cubicBezTo>
                <a:cubicBezTo>
                  <a:pt x="351037" y="122659"/>
                  <a:pt x="322372" y="130994"/>
                  <a:pt x="307024" y="146838"/>
                </a:cubicBezTo>
                <a:cubicBezTo>
                  <a:pt x="300069" y="167883"/>
                  <a:pt x="277412" y="191091"/>
                  <a:pt x="273652" y="220257"/>
                </a:cubicBezTo>
                <a:cubicBezTo>
                  <a:pt x="266179" y="256303"/>
                  <a:pt x="278465" y="304243"/>
                  <a:pt x="280327" y="340397"/>
                </a:cubicBezTo>
                <a:cubicBezTo>
                  <a:pt x="280994" y="347401"/>
                  <a:pt x="287001" y="360419"/>
                  <a:pt x="287001" y="360420"/>
                </a:cubicBezTo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40630 w 1161354"/>
                      <a:gd name="connsiteY0" fmla="*/ 6674 h 934423"/>
                      <a:gd name="connsiteX1" fmla="*/ 480560 w 1161354"/>
                      <a:gd name="connsiteY1" fmla="*/ 0 h 934423"/>
                      <a:gd name="connsiteX2" fmla="*/ 407141 w 1161354"/>
                      <a:gd name="connsiteY2" fmla="*/ 6674 h 934423"/>
                      <a:gd name="connsiteX3" fmla="*/ 387118 w 1161354"/>
                      <a:gd name="connsiteY3" fmla="*/ 13349 h 934423"/>
                      <a:gd name="connsiteX4" fmla="*/ 260303 w 1161354"/>
                      <a:gd name="connsiteY4" fmla="*/ 66744 h 934423"/>
                      <a:gd name="connsiteX5" fmla="*/ 233605 w 1161354"/>
                      <a:gd name="connsiteY5" fmla="*/ 86768 h 934423"/>
                      <a:gd name="connsiteX6" fmla="*/ 160186 w 1161354"/>
                      <a:gd name="connsiteY6" fmla="*/ 140163 h 934423"/>
                      <a:gd name="connsiteX7" fmla="*/ 113465 w 1161354"/>
                      <a:gd name="connsiteY7" fmla="*/ 186884 h 934423"/>
                      <a:gd name="connsiteX8" fmla="*/ 93442 w 1161354"/>
                      <a:gd name="connsiteY8" fmla="*/ 220257 h 934423"/>
                      <a:gd name="connsiteX9" fmla="*/ 53395 w 1161354"/>
                      <a:gd name="connsiteY9" fmla="*/ 280327 h 934423"/>
                      <a:gd name="connsiteX10" fmla="*/ 40046 w 1161354"/>
                      <a:gd name="connsiteY10" fmla="*/ 320374 h 934423"/>
                      <a:gd name="connsiteX11" fmla="*/ 26697 w 1161354"/>
                      <a:gd name="connsiteY11" fmla="*/ 353746 h 934423"/>
                      <a:gd name="connsiteX12" fmla="*/ 13349 w 1161354"/>
                      <a:gd name="connsiteY12" fmla="*/ 393793 h 934423"/>
                      <a:gd name="connsiteX13" fmla="*/ 0 w 1161354"/>
                      <a:gd name="connsiteY13" fmla="*/ 473886 h 934423"/>
                      <a:gd name="connsiteX14" fmla="*/ 13349 w 1161354"/>
                      <a:gd name="connsiteY14" fmla="*/ 667445 h 934423"/>
                      <a:gd name="connsiteX15" fmla="*/ 46721 w 1161354"/>
                      <a:gd name="connsiteY15" fmla="*/ 734190 h 934423"/>
                      <a:gd name="connsiteX16" fmla="*/ 66744 w 1161354"/>
                      <a:gd name="connsiteY16" fmla="*/ 760887 h 934423"/>
                      <a:gd name="connsiteX17" fmla="*/ 120140 w 1161354"/>
                      <a:gd name="connsiteY17" fmla="*/ 814283 h 934423"/>
                      <a:gd name="connsiteX18" fmla="*/ 193559 w 1161354"/>
                      <a:gd name="connsiteY18" fmla="*/ 854330 h 934423"/>
                      <a:gd name="connsiteX19" fmla="*/ 266978 w 1161354"/>
                      <a:gd name="connsiteY19" fmla="*/ 887702 h 934423"/>
                      <a:gd name="connsiteX20" fmla="*/ 360420 w 1161354"/>
                      <a:gd name="connsiteY20" fmla="*/ 914400 h 934423"/>
                      <a:gd name="connsiteX21" fmla="*/ 407141 w 1161354"/>
                      <a:gd name="connsiteY21" fmla="*/ 927749 h 934423"/>
                      <a:gd name="connsiteX22" fmla="*/ 500584 w 1161354"/>
                      <a:gd name="connsiteY22" fmla="*/ 934423 h 934423"/>
                      <a:gd name="connsiteX23" fmla="*/ 647422 w 1161354"/>
                      <a:gd name="connsiteY23" fmla="*/ 927749 h 934423"/>
                      <a:gd name="connsiteX24" fmla="*/ 734189 w 1161354"/>
                      <a:gd name="connsiteY24" fmla="*/ 914400 h 934423"/>
                      <a:gd name="connsiteX25" fmla="*/ 800934 w 1161354"/>
                      <a:gd name="connsiteY25" fmla="*/ 887702 h 934423"/>
                      <a:gd name="connsiteX26" fmla="*/ 827632 w 1161354"/>
                      <a:gd name="connsiteY26" fmla="*/ 874353 h 934423"/>
                      <a:gd name="connsiteX27" fmla="*/ 861004 w 1161354"/>
                      <a:gd name="connsiteY27" fmla="*/ 861004 h 934423"/>
                      <a:gd name="connsiteX28" fmla="*/ 887702 w 1161354"/>
                      <a:gd name="connsiteY28" fmla="*/ 840981 h 934423"/>
                      <a:gd name="connsiteX29" fmla="*/ 914400 w 1161354"/>
                      <a:gd name="connsiteY29" fmla="*/ 827632 h 934423"/>
                      <a:gd name="connsiteX30" fmla="*/ 974470 w 1161354"/>
                      <a:gd name="connsiteY30" fmla="*/ 780911 h 934423"/>
                      <a:gd name="connsiteX31" fmla="*/ 1061238 w 1161354"/>
                      <a:gd name="connsiteY31" fmla="*/ 707492 h 934423"/>
                      <a:gd name="connsiteX32" fmla="*/ 1101284 w 1161354"/>
                      <a:gd name="connsiteY32" fmla="*/ 640747 h 934423"/>
                      <a:gd name="connsiteX33" fmla="*/ 1121308 w 1161354"/>
                      <a:gd name="connsiteY33" fmla="*/ 580677 h 934423"/>
                      <a:gd name="connsiteX34" fmla="*/ 1148005 w 1161354"/>
                      <a:gd name="connsiteY34" fmla="*/ 460537 h 934423"/>
                      <a:gd name="connsiteX35" fmla="*/ 1161354 w 1161354"/>
                      <a:gd name="connsiteY35" fmla="*/ 387118 h 934423"/>
                      <a:gd name="connsiteX36" fmla="*/ 1154680 w 1161354"/>
                      <a:gd name="connsiteY36" fmla="*/ 320374 h 934423"/>
                      <a:gd name="connsiteX37" fmla="*/ 1101284 w 1161354"/>
                      <a:gd name="connsiteY37" fmla="*/ 220257 h 934423"/>
                      <a:gd name="connsiteX38" fmla="*/ 994493 w 1161354"/>
                      <a:gd name="connsiteY38" fmla="*/ 100117 h 934423"/>
                      <a:gd name="connsiteX39" fmla="*/ 914400 w 1161354"/>
                      <a:gd name="connsiteY39" fmla="*/ 60070 h 934423"/>
                      <a:gd name="connsiteX40" fmla="*/ 714166 w 1161354"/>
                      <a:gd name="connsiteY40" fmla="*/ 33372 h 934423"/>
                      <a:gd name="connsiteX41" fmla="*/ 513932 w 1161354"/>
                      <a:gd name="connsiteY41" fmla="*/ 46721 h 934423"/>
                      <a:gd name="connsiteX42" fmla="*/ 473886 w 1161354"/>
                      <a:gd name="connsiteY42" fmla="*/ 53395 h 934423"/>
                      <a:gd name="connsiteX43" fmla="*/ 407141 w 1161354"/>
                      <a:gd name="connsiteY43" fmla="*/ 80093 h 934423"/>
                      <a:gd name="connsiteX44" fmla="*/ 373769 w 1161354"/>
                      <a:gd name="connsiteY44" fmla="*/ 93442 h 934423"/>
                      <a:gd name="connsiteX45" fmla="*/ 307024 w 1161354"/>
                      <a:gd name="connsiteY45" fmla="*/ 146838 h 934423"/>
                      <a:gd name="connsiteX46" fmla="*/ 273652 w 1161354"/>
                      <a:gd name="connsiteY46" fmla="*/ 220257 h 934423"/>
                      <a:gd name="connsiteX47" fmla="*/ 280327 w 1161354"/>
                      <a:gd name="connsiteY47" fmla="*/ 340397 h 934423"/>
                      <a:gd name="connsiteX48" fmla="*/ 287001 w 1161354"/>
                      <a:gd name="connsiteY48" fmla="*/ 360420 h 934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61354" h="934423">
                        <a:moveTo>
                          <a:pt x="540630" y="6674"/>
                        </a:moveTo>
                        <a:cubicBezTo>
                          <a:pt x="520607" y="4449"/>
                          <a:pt x="500707" y="0"/>
                          <a:pt x="480560" y="0"/>
                        </a:cubicBezTo>
                        <a:cubicBezTo>
                          <a:pt x="455986" y="0"/>
                          <a:pt x="431468" y="3199"/>
                          <a:pt x="407141" y="6674"/>
                        </a:cubicBezTo>
                        <a:cubicBezTo>
                          <a:pt x="400176" y="7669"/>
                          <a:pt x="393883" y="11416"/>
                          <a:pt x="387118" y="13349"/>
                        </a:cubicBezTo>
                        <a:cubicBezTo>
                          <a:pt x="322116" y="31921"/>
                          <a:pt x="379073" y="4233"/>
                          <a:pt x="260303" y="66744"/>
                        </a:cubicBezTo>
                        <a:cubicBezTo>
                          <a:pt x="250459" y="71925"/>
                          <a:pt x="243038" y="80872"/>
                          <a:pt x="233605" y="86768"/>
                        </a:cubicBezTo>
                        <a:cubicBezTo>
                          <a:pt x="176209" y="122642"/>
                          <a:pt x="239930" y="66117"/>
                          <a:pt x="160186" y="140163"/>
                        </a:cubicBezTo>
                        <a:cubicBezTo>
                          <a:pt x="144046" y="155149"/>
                          <a:pt x="124796" y="167998"/>
                          <a:pt x="113465" y="186884"/>
                        </a:cubicBezTo>
                        <a:cubicBezTo>
                          <a:pt x="106791" y="198008"/>
                          <a:pt x="100638" y="209463"/>
                          <a:pt x="93442" y="220257"/>
                        </a:cubicBezTo>
                        <a:cubicBezTo>
                          <a:pt x="75838" y="246664"/>
                          <a:pt x="67245" y="249858"/>
                          <a:pt x="53395" y="280327"/>
                        </a:cubicBezTo>
                        <a:cubicBezTo>
                          <a:pt x="47572" y="293137"/>
                          <a:pt x="44855" y="307150"/>
                          <a:pt x="40046" y="320374"/>
                        </a:cubicBezTo>
                        <a:cubicBezTo>
                          <a:pt x="35952" y="331634"/>
                          <a:pt x="30791" y="342486"/>
                          <a:pt x="26697" y="353746"/>
                        </a:cubicBezTo>
                        <a:cubicBezTo>
                          <a:pt x="21888" y="366970"/>
                          <a:pt x="16401" y="380057"/>
                          <a:pt x="13349" y="393793"/>
                        </a:cubicBezTo>
                        <a:cubicBezTo>
                          <a:pt x="7478" y="420214"/>
                          <a:pt x="0" y="473886"/>
                          <a:pt x="0" y="473886"/>
                        </a:cubicBezTo>
                        <a:cubicBezTo>
                          <a:pt x="631" y="489021"/>
                          <a:pt x="-2425" y="614866"/>
                          <a:pt x="13349" y="667445"/>
                        </a:cubicBezTo>
                        <a:cubicBezTo>
                          <a:pt x="21060" y="693150"/>
                          <a:pt x="31853" y="711888"/>
                          <a:pt x="46721" y="734190"/>
                        </a:cubicBezTo>
                        <a:cubicBezTo>
                          <a:pt x="52891" y="743446"/>
                          <a:pt x="59227" y="752687"/>
                          <a:pt x="66744" y="760887"/>
                        </a:cubicBezTo>
                        <a:cubicBezTo>
                          <a:pt x="83753" y="779442"/>
                          <a:pt x="98556" y="801333"/>
                          <a:pt x="120140" y="814283"/>
                        </a:cubicBezTo>
                        <a:cubicBezTo>
                          <a:pt x="203721" y="864431"/>
                          <a:pt x="98868" y="802680"/>
                          <a:pt x="193559" y="854330"/>
                        </a:cubicBezTo>
                        <a:cubicBezTo>
                          <a:pt x="242538" y="881046"/>
                          <a:pt x="210783" y="870843"/>
                          <a:pt x="266978" y="887702"/>
                        </a:cubicBezTo>
                        <a:cubicBezTo>
                          <a:pt x="298006" y="897010"/>
                          <a:pt x="329273" y="905501"/>
                          <a:pt x="360420" y="914400"/>
                        </a:cubicBezTo>
                        <a:cubicBezTo>
                          <a:pt x="375994" y="918850"/>
                          <a:pt x="390985" y="926595"/>
                          <a:pt x="407141" y="927749"/>
                        </a:cubicBezTo>
                        <a:lnTo>
                          <a:pt x="500584" y="934423"/>
                        </a:lnTo>
                        <a:cubicBezTo>
                          <a:pt x="549530" y="932198"/>
                          <a:pt x="598542" y="931120"/>
                          <a:pt x="647422" y="927749"/>
                        </a:cubicBezTo>
                        <a:cubicBezTo>
                          <a:pt x="662061" y="926739"/>
                          <a:pt x="717747" y="917140"/>
                          <a:pt x="734189" y="914400"/>
                        </a:cubicBezTo>
                        <a:cubicBezTo>
                          <a:pt x="756437" y="905501"/>
                          <a:pt x="778909" y="897141"/>
                          <a:pt x="800934" y="887702"/>
                        </a:cubicBezTo>
                        <a:cubicBezTo>
                          <a:pt x="810079" y="883783"/>
                          <a:pt x="818540" y="878394"/>
                          <a:pt x="827632" y="874353"/>
                        </a:cubicBezTo>
                        <a:cubicBezTo>
                          <a:pt x="838580" y="869487"/>
                          <a:pt x="850531" y="866822"/>
                          <a:pt x="861004" y="861004"/>
                        </a:cubicBezTo>
                        <a:cubicBezTo>
                          <a:pt x="870728" y="855602"/>
                          <a:pt x="878269" y="846877"/>
                          <a:pt x="887702" y="840981"/>
                        </a:cubicBezTo>
                        <a:cubicBezTo>
                          <a:pt x="896139" y="835708"/>
                          <a:pt x="906219" y="833295"/>
                          <a:pt x="914400" y="827632"/>
                        </a:cubicBezTo>
                        <a:cubicBezTo>
                          <a:pt x="935256" y="813193"/>
                          <a:pt x="952718" y="793962"/>
                          <a:pt x="974470" y="780911"/>
                        </a:cubicBezTo>
                        <a:cubicBezTo>
                          <a:pt x="1008393" y="760556"/>
                          <a:pt x="1039478" y="745574"/>
                          <a:pt x="1061238" y="707492"/>
                        </a:cubicBezTo>
                        <a:cubicBezTo>
                          <a:pt x="1091915" y="653806"/>
                          <a:pt x="1077986" y="675695"/>
                          <a:pt x="1101284" y="640747"/>
                        </a:cubicBezTo>
                        <a:cubicBezTo>
                          <a:pt x="1123698" y="551097"/>
                          <a:pt x="1087791" y="689605"/>
                          <a:pt x="1121308" y="580677"/>
                        </a:cubicBezTo>
                        <a:cubicBezTo>
                          <a:pt x="1132084" y="545657"/>
                          <a:pt x="1141047" y="495326"/>
                          <a:pt x="1148005" y="460537"/>
                        </a:cubicBezTo>
                        <a:cubicBezTo>
                          <a:pt x="1157339" y="413864"/>
                          <a:pt x="1152809" y="438392"/>
                          <a:pt x="1161354" y="387118"/>
                        </a:cubicBezTo>
                        <a:cubicBezTo>
                          <a:pt x="1159129" y="364870"/>
                          <a:pt x="1159065" y="342299"/>
                          <a:pt x="1154680" y="320374"/>
                        </a:cubicBezTo>
                        <a:cubicBezTo>
                          <a:pt x="1148934" y="291641"/>
                          <a:pt x="1110166" y="235060"/>
                          <a:pt x="1101284" y="220257"/>
                        </a:cubicBezTo>
                        <a:cubicBezTo>
                          <a:pt x="1073256" y="173543"/>
                          <a:pt x="1049325" y="127533"/>
                          <a:pt x="994493" y="100117"/>
                        </a:cubicBezTo>
                        <a:cubicBezTo>
                          <a:pt x="967795" y="86768"/>
                          <a:pt x="941910" y="71653"/>
                          <a:pt x="914400" y="60070"/>
                        </a:cubicBezTo>
                        <a:cubicBezTo>
                          <a:pt x="857225" y="35996"/>
                          <a:pt x="760348" y="37388"/>
                          <a:pt x="714166" y="33372"/>
                        </a:cubicBezTo>
                        <a:lnTo>
                          <a:pt x="513932" y="46721"/>
                        </a:lnTo>
                        <a:cubicBezTo>
                          <a:pt x="500446" y="47845"/>
                          <a:pt x="486803" y="49359"/>
                          <a:pt x="473886" y="53395"/>
                        </a:cubicBezTo>
                        <a:cubicBezTo>
                          <a:pt x="451015" y="60542"/>
                          <a:pt x="429389" y="71194"/>
                          <a:pt x="407141" y="80093"/>
                        </a:cubicBezTo>
                        <a:cubicBezTo>
                          <a:pt x="396017" y="84543"/>
                          <a:pt x="383125" y="85958"/>
                          <a:pt x="373769" y="93442"/>
                        </a:cubicBezTo>
                        <a:lnTo>
                          <a:pt x="307024" y="146838"/>
                        </a:lnTo>
                        <a:cubicBezTo>
                          <a:pt x="295900" y="171311"/>
                          <a:pt x="277325" y="193627"/>
                          <a:pt x="273652" y="220257"/>
                        </a:cubicBezTo>
                        <a:cubicBezTo>
                          <a:pt x="268172" y="259989"/>
                          <a:pt x="276524" y="300469"/>
                          <a:pt x="280327" y="340397"/>
                        </a:cubicBezTo>
                        <a:cubicBezTo>
                          <a:pt x="280994" y="347401"/>
                          <a:pt x="287001" y="360420"/>
                          <a:pt x="287001" y="36042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 13">
            <a:extLst>
              <a:ext uri="{FF2B5EF4-FFF2-40B4-BE49-F238E27FC236}">
                <a16:creationId xmlns:a16="http://schemas.microsoft.com/office/drawing/2014/main" id="{F628E5CA-0E07-8AA3-908B-67BDCE27C3D9}"/>
              </a:ext>
            </a:extLst>
          </p:cNvPr>
          <p:cNvSpPr/>
          <p:nvPr/>
        </p:nvSpPr>
        <p:spPr>
          <a:xfrm rot="20581627">
            <a:off x="7072156" y="3330551"/>
            <a:ext cx="1161354" cy="934423"/>
          </a:xfrm>
          <a:custGeom>
            <a:avLst/>
            <a:gdLst>
              <a:gd name="connsiteX0" fmla="*/ 540630 w 1161354"/>
              <a:gd name="connsiteY0" fmla="*/ 6674 h 934423"/>
              <a:gd name="connsiteX1" fmla="*/ 480560 w 1161354"/>
              <a:gd name="connsiteY1" fmla="*/ 0 h 934423"/>
              <a:gd name="connsiteX2" fmla="*/ 407141 w 1161354"/>
              <a:gd name="connsiteY2" fmla="*/ 6674 h 934423"/>
              <a:gd name="connsiteX3" fmla="*/ 387118 w 1161354"/>
              <a:gd name="connsiteY3" fmla="*/ 13349 h 934423"/>
              <a:gd name="connsiteX4" fmla="*/ 260303 w 1161354"/>
              <a:gd name="connsiteY4" fmla="*/ 66744 h 934423"/>
              <a:gd name="connsiteX5" fmla="*/ 233605 w 1161354"/>
              <a:gd name="connsiteY5" fmla="*/ 86768 h 934423"/>
              <a:gd name="connsiteX6" fmla="*/ 160186 w 1161354"/>
              <a:gd name="connsiteY6" fmla="*/ 140163 h 934423"/>
              <a:gd name="connsiteX7" fmla="*/ 113465 w 1161354"/>
              <a:gd name="connsiteY7" fmla="*/ 186884 h 934423"/>
              <a:gd name="connsiteX8" fmla="*/ 93442 w 1161354"/>
              <a:gd name="connsiteY8" fmla="*/ 220257 h 934423"/>
              <a:gd name="connsiteX9" fmla="*/ 53395 w 1161354"/>
              <a:gd name="connsiteY9" fmla="*/ 280327 h 934423"/>
              <a:gd name="connsiteX10" fmla="*/ 40046 w 1161354"/>
              <a:gd name="connsiteY10" fmla="*/ 320374 h 934423"/>
              <a:gd name="connsiteX11" fmla="*/ 26697 w 1161354"/>
              <a:gd name="connsiteY11" fmla="*/ 353746 h 934423"/>
              <a:gd name="connsiteX12" fmla="*/ 13349 w 1161354"/>
              <a:gd name="connsiteY12" fmla="*/ 393793 h 934423"/>
              <a:gd name="connsiteX13" fmla="*/ 0 w 1161354"/>
              <a:gd name="connsiteY13" fmla="*/ 473886 h 934423"/>
              <a:gd name="connsiteX14" fmla="*/ 13349 w 1161354"/>
              <a:gd name="connsiteY14" fmla="*/ 667445 h 934423"/>
              <a:gd name="connsiteX15" fmla="*/ 46721 w 1161354"/>
              <a:gd name="connsiteY15" fmla="*/ 734190 h 934423"/>
              <a:gd name="connsiteX16" fmla="*/ 66744 w 1161354"/>
              <a:gd name="connsiteY16" fmla="*/ 760887 h 934423"/>
              <a:gd name="connsiteX17" fmla="*/ 120140 w 1161354"/>
              <a:gd name="connsiteY17" fmla="*/ 814283 h 934423"/>
              <a:gd name="connsiteX18" fmla="*/ 193559 w 1161354"/>
              <a:gd name="connsiteY18" fmla="*/ 854330 h 934423"/>
              <a:gd name="connsiteX19" fmla="*/ 266978 w 1161354"/>
              <a:gd name="connsiteY19" fmla="*/ 887702 h 934423"/>
              <a:gd name="connsiteX20" fmla="*/ 360420 w 1161354"/>
              <a:gd name="connsiteY20" fmla="*/ 914400 h 934423"/>
              <a:gd name="connsiteX21" fmla="*/ 407141 w 1161354"/>
              <a:gd name="connsiteY21" fmla="*/ 927749 h 934423"/>
              <a:gd name="connsiteX22" fmla="*/ 500584 w 1161354"/>
              <a:gd name="connsiteY22" fmla="*/ 934423 h 934423"/>
              <a:gd name="connsiteX23" fmla="*/ 647422 w 1161354"/>
              <a:gd name="connsiteY23" fmla="*/ 927749 h 934423"/>
              <a:gd name="connsiteX24" fmla="*/ 734189 w 1161354"/>
              <a:gd name="connsiteY24" fmla="*/ 914400 h 934423"/>
              <a:gd name="connsiteX25" fmla="*/ 800934 w 1161354"/>
              <a:gd name="connsiteY25" fmla="*/ 887702 h 934423"/>
              <a:gd name="connsiteX26" fmla="*/ 827632 w 1161354"/>
              <a:gd name="connsiteY26" fmla="*/ 874353 h 934423"/>
              <a:gd name="connsiteX27" fmla="*/ 861004 w 1161354"/>
              <a:gd name="connsiteY27" fmla="*/ 861004 h 934423"/>
              <a:gd name="connsiteX28" fmla="*/ 887702 w 1161354"/>
              <a:gd name="connsiteY28" fmla="*/ 840981 h 934423"/>
              <a:gd name="connsiteX29" fmla="*/ 914400 w 1161354"/>
              <a:gd name="connsiteY29" fmla="*/ 827632 h 934423"/>
              <a:gd name="connsiteX30" fmla="*/ 974470 w 1161354"/>
              <a:gd name="connsiteY30" fmla="*/ 780911 h 934423"/>
              <a:gd name="connsiteX31" fmla="*/ 1061238 w 1161354"/>
              <a:gd name="connsiteY31" fmla="*/ 707492 h 934423"/>
              <a:gd name="connsiteX32" fmla="*/ 1101284 w 1161354"/>
              <a:gd name="connsiteY32" fmla="*/ 640747 h 934423"/>
              <a:gd name="connsiteX33" fmla="*/ 1121308 w 1161354"/>
              <a:gd name="connsiteY33" fmla="*/ 580677 h 934423"/>
              <a:gd name="connsiteX34" fmla="*/ 1148005 w 1161354"/>
              <a:gd name="connsiteY34" fmla="*/ 460537 h 934423"/>
              <a:gd name="connsiteX35" fmla="*/ 1161354 w 1161354"/>
              <a:gd name="connsiteY35" fmla="*/ 387118 h 934423"/>
              <a:gd name="connsiteX36" fmla="*/ 1154680 w 1161354"/>
              <a:gd name="connsiteY36" fmla="*/ 320374 h 934423"/>
              <a:gd name="connsiteX37" fmla="*/ 1101284 w 1161354"/>
              <a:gd name="connsiteY37" fmla="*/ 220257 h 934423"/>
              <a:gd name="connsiteX38" fmla="*/ 994493 w 1161354"/>
              <a:gd name="connsiteY38" fmla="*/ 100117 h 934423"/>
              <a:gd name="connsiteX39" fmla="*/ 914400 w 1161354"/>
              <a:gd name="connsiteY39" fmla="*/ 60070 h 934423"/>
              <a:gd name="connsiteX40" fmla="*/ 714166 w 1161354"/>
              <a:gd name="connsiteY40" fmla="*/ 33372 h 934423"/>
              <a:gd name="connsiteX41" fmla="*/ 513932 w 1161354"/>
              <a:gd name="connsiteY41" fmla="*/ 46721 h 934423"/>
              <a:gd name="connsiteX42" fmla="*/ 473886 w 1161354"/>
              <a:gd name="connsiteY42" fmla="*/ 53395 h 934423"/>
              <a:gd name="connsiteX43" fmla="*/ 407141 w 1161354"/>
              <a:gd name="connsiteY43" fmla="*/ 80093 h 934423"/>
              <a:gd name="connsiteX44" fmla="*/ 373769 w 1161354"/>
              <a:gd name="connsiteY44" fmla="*/ 93442 h 934423"/>
              <a:gd name="connsiteX45" fmla="*/ 307024 w 1161354"/>
              <a:gd name="connsiteY45" fmla="*/ 146838 h 934423"/>
              <a:gd name="connsiteX46" fmla="*/ 273652 w 1161354"/>
              <a:gd name="connsiteY46" fmla="*/ 220257 h 934423"/>
              <a:gd name="connsiteX47" fmla="*/ 280327 w 1161354"/>
              <a:gd name="connsiteY47" fmla="*/ 340397 h 934423"/>
              <a:gd name="connsiteX48" fmla="*/ 287001 w 1161354"/>
              <a:gd name="connsiteY48" fmla="*/ 360420 h 93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61354" h="934423" extrusionOk="0">
                <a:moveTo>
                  <a:pt x="540630" y="6674"/>
                </a:moveTo>
                <a:cubicBezTo>
                  <a:pt x="520074" y="4120"/>
                  <a:pt x="500110" y="224"/>
                  <a:pt x="480560" y="0"/>
                </a:cubicBezTo>
                <a:cubicBezTo>
                  <a:pt x="461765" y="1217"/>
                  <a:pt x="429030" y="3277"/>
                  <a:pt x="407141" y="6674"/>
                </a:cubicBezTo>
                <a:cubicBezTo>
                  <a:pt x="399382" y="8445"/>
                  <a:pt x="393747" y="12169"/>
                  <a:pt x="387118" y="13349"/>
                </a:cubicBezTo>
                <a:cubicBezTo>
                  <a:pt x="315093" y="28078"/>
                  <a:pt x="386097" y="7589"/>
                  <a:pt x="260303" y="66744"/>
                </a:cubicBezTo>
                <a:cubicBezTo>
                  <a:pt x="251175" y="72010"/>
                  <a:pt x="244367" y="78137"/>
                  <a:pt x="233605" y="86768"/>
                </a:cubicBezTo>
                <a:cubicBezTo>
                  <a:pt x="153191" y="119117"/>
                  <a:pt x="224864" y="80302"/>
                  <a:pt x="160186" y="140163"/>
                </a:cubicBezTo>
                <a:cubicBezTo>
                  <a:pt x="143680" y="151657"/>
                  <a:pt x="121849" y="172094"/>
                  <a:pt x="113465" y="186884"/>
                </a:cubicBezTo>
                <a:cubicBezTo>
                  <a:pt x="107030" y="198142"/>
                  <a:pt x="104286" y="210340"/>
                  <a:pt x="93442" y="220257"/>
                </a:cubicBezTo>
                <a:cubicBezTo>
                  <a:pt x="73776" y="246331"/>
                  <a:pt x="68228" y="250662"/>
                  <a:pt x="53395" y="280327"/>
                </a:cubicBezTo>
                <a:cubicBezTo>
                  <a:pt x="48626" y="294707"/>
                  <a:pt x="45032" y="308982"/>
                  <a:pt x="40046" y="320374"/>
                </a:cubicBezTo>
                <a:cubicBezTo>
                  <a:pt x="37230" y="333603"/>
                  <a:pt x="32379" y="344431"/>
                  <a:pt x="26697" y="353746"/>
                </a:cubicBezTo>
                <a:cubicBezTo>
                  <a:pt x="23809" y="365288"/>
                  <a:pt x="16673" y="378777"/>
                  <a:pt x="13349" y="393793"/>
                </a:cubicBezTo>
                <a:cubicBezTo>
                  <a:pt x="7478" y="420214"/>
                  <a:pt x="0" y="473886"/>
                  <a:pt x="0" y="473886"/>
                </a:cubicBezTo>
                <a:cubicBezTo>
                  <a:pt x="-8362" y="488383"/>
                  <a:pt x="-6332" y="606902"/>
                  <a:pt x="13349" y="667445"/>
                </a:cubicBezTo>
                <a:cubicBezTo>
                  <a:pt x="21461" y="687725"/>
                  <a:pt x="26645" y="714929"/>
                  <a:pt x="46721" y="734190"/>
                </a:cubicBezTo>
                <a:cubicBezTo>
                  <a:pt x="52235" y="744618"/>
                  <a:pt x="60115" y="753347"/>
                  <a:pt x="66744" y="760887"/>
                </a:cubicBezTo>
                <a:cubicBezTo>
                  <a:pt x="83712" y="780418"/>
                  <a:pt x="99186" y="800959"/>
                  <a:pt x="120140" y="814283"/>
                </a:cubicBezTo>
                <a:cubicBezTo>
                  <a:pt x="189483" y="887034"/>
                  <a:pt x="95874" y="802840"/>
                  <a:pt x="193559" y="854330"/>
                </a:cubicBezTo>
                <a:cubicBezTo>
                  <a:pt x="246015" y="887930"/>
                  <a:pt x="206170" y="873276"/>
                  <a:pt x="266978" y="887702"/>
                </a:cubicBezTo>
                <a:cubicBezTo>
                  <a:pt x="299350" y="889325"/>
                  <a:pt x="324990" y="905259"/>
                  <a:pt x="360420" y="914400"/>
                </a:cubicBezTo>
                <a:cubicBezTo>
                  <a:pt x="377563" y="920201"/>
                  <a:pt x="390396" y="928372"/>
                  <a:pt x="407141" y="927749"/>
                </a:cubicBezTo>
                <a:cubicBezTo>
                  <a:pt x="429082" y="924236"/>
                  <a:pt x="468046" y="932948"/>
                  <a:pt x="500584" y="934423"/>
                </a:cubicBezTo>
                <a:cubicBezTo>
                  <a:pt x="551902" y="940187"/>
                  <a:pt x="599591" y="930811"/>
                  <a:pt x="647422" y="927749"/>
                </a:cubicBezTo>
                <a:cubicBezTo>
                  <a:pt x="664625" y="926177"/>
                  <a:pt x="718952" y="918133"/>
                  <a:pt x="734189" y="914400"/>
                </a:cubicBezTo>
                <a:cubicBezTo>
                  <a:pt x="752130" y="904026"/>
                  <a:pt x="774261" y="901846"/>
                  <a:pt x="800934" y="887702"/>
                </a:cubicBezTo>
                <a:cubicBezTo>
                  <a:pt x="808987" y="886119"/>
                  <a:pt x="820183" y="876432"/>
                  <a:pt x="827632" y="874353"/>
                </a:cubicBezTo>
                <a:cubicBezTo>
                  <a:pt x="839417" y="870263"/>
                  <a:pt x="851220" y="866410"/>
                  <a:pt x="861004" y="861004"/>
                </a:cubicBezTo>
                <a:cubicBezTo>
                  <a:pt x="870360" y="858871"/>
                  <a:pt x="878963" y="843850"/>
                  <a:pt x="887702" y="840981"/>
                </a:cubicBezTo>
                <a:cubicBezTo>
                  <a:pt x="895152" y="835676"/>
                  <a:pt x="908474" y="833940"/>
                  <a:pt x="914400" y="827632"/>
                </a:cubicBezTo>
                <a:cubicBezTo>
                  <a:pt x="939955" y="811949"/>
                  <a:pt x="951716" y="800900"/>
                  <a:pt x="974470" y="780911"/>
                </a:cubicBezTo>
                <a:cubicBezTo>
                  <a:pt x="1009050" y="762292"/>
                  <a:pt x="1042449" y="746163"/>
                  <a:pt x="1061238" y="707492"/>
                </a:cubicBezTo>
                <a:cubicBezTo>
                  <a:pt x="1088256" y="656168"/>
                  <a:pt x="1075379" y="671793"/>
                  <a:pt x="1101284" y="640747"/>
                </a:cubicBezTo>
                <a:cubicBezTo>
                  <a:pt x="1094925" y="554547"/>
                  <a:pt x="1098809" y="701177"/>
                  <a:pt x="1121308" y="580677"/>
                </a:cubicBezTo>
                <a:cubicBezTo>
                  <a:pt x="1130894" y="552088"/>
                  <a:pt x="1142542" y="499169"/>
                  <a:pt x="1148005" y="460537"/>
                </a:cubicBezTo>
                <a:cubicBezTo>
                  <a:pt x="1162021" y="416042"/>
                  <a:pt x="1155862" y="441376"/>
                  <a:pt x="1161354" y="387118"/>
                </a:cubicBezTo>
                <a:cubicBezTo>
                  <a:pt x="1159345" y="365629"/>
                  <a:pt x="1162592" y="343784"/>
                  <a:pt x="1154680" y="320374"/>
                </a:cubicBezTo>
                <a:cubicBezTo>
                  <a:pt x="1147552" y="291896"/>
                  <a:pt x="1108833" y="239942"/>
                  <a:pt x="1101284" y="220257"/>
                </a:cubicBezTo>
                <a:cubicBezTo>
                  <a:pt x="1075155" y="170345"/>
                  <a:pt x="1043659" y="135448"/>
                  <a:pt x="994493" y="100117"/>
                </a:cubicBezTo>
                <a:cubicBezTo>
                  <a:pt x="967891" y="91115"/>
                  <a:pt x="943482" y="70243"/>
                  <a:pt x="914400" y="60070"/>
                </a:cubicBezTo>
                <a:cubicBezTo>
                  <a:pt x="854410" y="44786"/>
                  <a:pt x="772367" y="41511"/>
                  <a:pt x="714166" y="33372"/>
                </a:cubicBezTo>
                <a:cubicBezTo>
                  <a:pt x="638328" y="39161"/>
                  <a:pt x="603168" y="34474"/>
                  <a:pt x="513932" y="46721"/>
                </a:cubicBezTo>
                <a:cubicBezTo>
                  <a:pt x="500747" y="47822"/>
                  <a:pt x="487044" y="48426"/>
                  <a:pt x="473886" y="53395"/>
                </a:cubicBezTo>
                <a:cubicBezTo>
                  <a:pt x="451263" y="59612"/>
                  <a:pt x="428596" y="75132"/>
                  <a:pt x="407141" y="80093"/>
                </a:cubicBezTo>
                <a:cubicBezTo>
                  <a:pt x="393747" y="82110"/>
                  <a:pt x="385376" y="87771"/>
                  <a:pt x="373769" y="93442"/>
                </a:cubicBezTo>
                <a:cubicBezTo>
                  <a:pt x="351037" y="122659"/>
                  <a:pt x="322372" y="130994"/>
                  <a:pt x="307024" y="146838"/>
                </a:cubicBezTo>
                <a:cubicBezTo>
                  <a:pt x="300069" y="167883"/>
                  <a:pt x="277412" y="191091"/>
                  <a:pt x="273652" y="220257"/>
                </a:cubicBezTo>
                <a:cubicBezTo>
                  <a:pt x="266179" y="256303"/>
                  <a:pt x="278465" y="304243"/>
                  <a:pt x="280327" y="340397"/>
                </a:cubicBezTo>
                <a:cubicBezTo>
                  <a:pt x="280994" y="347401"/>
                  <a:pt x="287001" y="360419"/>
                  <a:pt x="287001" y="360420"/>
                </a:cubicBezTo>
              </a:path>
            </a:pathLst>
          </a:custGeom>
          <a:noFill/>
          <a:ln w="127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40630 w 1161354"/>
                      <a:gd name="connsiteY0" fmla="*/ 6674 h 934423"/>
                      <a:gd name="connsiteX1" fmla="*/ 480560 w 1161354"/>
                      <a:gd name="connsiteY1" fmla="*/ 0 h 934423"/>
                      <a:gd name="connsiteX2" fmla="*/ 407141 w 1161354"/>
                      <a:gd name="connsiteY2" fmla="*/ 6674 h 934423"/>
                      <a:gd name="connsiteX3" fmla="*/ 387118 w 1161354"/>
                      <a:gd name="connsiteY3" fmla="*/ 13349 h 934423"/>
                      <a:gd name="connsiteX4" fmla="*/ 260303 w 1161354"/>
                      <a:gd name="connsiteY4" fmla="*/ 66744 h 934423"/>
                      <a:gd name="connsiteX5" fmla="*/ 233605 w 1161354"/>
                      <a:gd name="connsiteY5" fmla="*/ 86768 h 934423"/>
                      <a:gd name="connsiteX6" fmla="*/ 160186 w 1161354"/>
                      <a:gd name="connsiteY6" fmla="*/ 140163 h 934423"/>
                      <a:gd name="connsiteX7" fmla="*/ 113465 w 1161354"/>
                      <a:gd name="connsiteY7" fmla="*/ 186884 h 934423"/>
                      <a:gd name="connsiteX8" fmla="*/ 93442 w 1161354"/>
                      <a:gd name="connsiteY8" fmla="*/ 220257 h 934423"/>
                      <a:gd name="connsiteX9" fmla="*/ 53395 w 1161354"/>
                      <a:gd name="connsiteY9" fmla="*/ 280327 h 934423"/>
                      <a:gd name="connsiteX10" fmla="*/ 40046 w 1161354"/>
                      <a:gd name="connsiteY10" fmla="*/ 320374 h 934423"/>
                      <a:gd name="connsiteX11" fmla="*/ 26697 w 1161354"/>
                      <a:gd name="connsiteY11" fmla="*/ 353746 h 934423"/>
                      <a:gd name="connsiteX12" fmla="*/ 13349 w 1161354"/>
                      <a:gd name="connsiteY12" fmla="*/ 393793 h 934423"/>
                      <a:gd name="connsiteX13" fmla="*/ 0 w 1161354"/>
                      <a:gd name="connsiteY13" fmla="*/ 473886 h 934423"/>
                      <a:gd name="connsiteX14" fmla="*/ 13349 w 1161354"/>
                      <a:gd name="connsiteY14" fmla="*/ 667445 h 934423"/>
                      <a:gd name="connsiteX15" fmla="*/ 46721 w 1161354"/>
                      <a:gd name="connsiteY15" fmla="*/ 734190 h 934423"/>
                      <a:gd name="connsiteX16" fmla="*/ 66744 w 1161354"/>
                      <a:gd name="connsiteY16" fmla="*/ 760887 h 934423"/>
                      <a:gd name="connsiteX17" fmla="*/ 120140 w 1161354"/>
                      <a:gd name="connsiteY17" fmla="*/ 814283 h 934423"/>
                      <a:gd name="connsiteX18" fmla="*/ 193559 w 1161354"/>
                      <a:gd name="connsiteY18" fmla="*/ 854330 h 934423"/>
                      <a:gd name="connsiteX19" fmla="*/ 266978 w 1161354"/>
                      <a:gd name="connsiteY19" fmla="*/ 887702 h 934423"/>
                      <a:gd name="connsiteX20" fmla="*/ 360420 w 1161354"/>
                      <a:gd name="connsiteY20" fmla="*/ 914400 h 934423"/>
                      <a:gd name="connsiteX21" fmla="*/ 407141 w 1161354"/>
                      <a:gd name="connsiteY21" fmla="*/ 927749 h 934423"/>
                      <a:gd name="connsiteX22" fmla="*/ 500584 w 1161354"/>
                      <a:gd name="connsiteY22" fmla="*/ 934423 h 934423"/>
                      <a:gd name="connsiteX23" fmla="*/ 647422 w 1161354"/>
                      <a:gd name="connsiteY23" fmla="*/ 927749 h 934423"/>
                      <a:gd name="connsiteX24" fmla="*/ 734189 w 1161354"/>
                      <a:gd name="connsiteY24" fmla="*/ 914400 h 934423"/>
                      <a:gd name="connsiteX25" fmla="*/ 800934 w 1161354"/>
                      <a:gd name="connsiteY25" fmla="*/ 887702 h 934423"/>
                      <a:gd name="connsiteX26" fmla="*/ 827632 w 1161354"/>
                      <a:gd name="connsiteY26" fmla="*/ 874353 h 934423"/>
                      <a:gd name="connsiteX27" fmla="*/ 861004 w 1161354"/>
                      <a:gd name="connsiteY27" fmla="*/ 861004 h 934423"/>
                      <a:gd name="connsiteX28" fmla="*/ 887702 w 1161354"/>
                      <a:gd name="connsiteY28" fmla="*/ 840981 h 934423"/>
                      <a:gd name="connsiteX29" fmla="*/ 914400 w 1161354"/>
                      <a:gd name="connsiteY29" fmla="*/ 827632 h 934423"/>
                      <a:gd name="connsiteX30" fmla="*/ 974470 w 1161354"/>
                      <a:gd name="connsiteY30" fmla="*/ 780911 h 934423"/>
                      <a:gd name="connsiteX31" fmla="*/ 1061238 w 1161354"/>
                      <a:gd name="connsiteY31" fmla="*/ 707492 h 934423"/>
                      <a:gd name="connsiteX32" fmla="*/ 1101284 w 1161354"/>
                      <a:gd name="connsiteY32" fmla="*/ 640747 h 934423"/>
                      <a:gd name="connsiteX33" fmla="*/ 1121308 w 1161354"/>
                      <a:gd name="connsiteY33" fmla="*/ 580677 h 934423"/>
                      <a:gd name="connsiteX34" fmla="*/ 1148005 w 1161354"/>
                      <a:gd name="connsiteY34" fmla="*/ 460537 h 934423"/>
                      <a:gd name="connsiteX35" fmla="*/ 1161354 w 1161354"/>
                      <a:gd name="connsiteY35" fmla="*/ 387118 h 934423"/>
                      <a:gd name="connsiteX36" fmla="*/ 1154680 w 1161354"/>
                      <a:gd name="connsiteY36" fmla="*/ 320374 h 934423"/>
                      <a:gd name="connsiteX37" fmla="*/ 1101284 w 1161354"/>
                      <a:gd name="connsiteY37" fmla="*/ 220257 h 934423"/>
                      <a:gd name="connsiteX38" fmla="*/ 994493 w 1161354"/>
                      <a:gd name="connsiteY38" fmla="*/ 100117 h 934423"/>
                      <a:gd name="connsiteX39" fmla="*/ 914400 w 1161354"/>
                      <a:gd name="connsiteY39" fmla="*/ 60070 h 934423"/>
                      <a:gd name="connsiteX40" fmla="*/ 714166 w 1161354"/>
                      <a:gd name="connsiteY40" fmla="*/ 33372 h 934423"/>
                      <a:gd name="connsiteX41" fmla="*/ 513932 w 1161354"/>
                      <a:gd name="connsiteY41" fmla="*/ 46721 h 934423"/>
                      <a:gd name="connsiteX42" fmla="*/ 473886 w 1161354"/>
                      <a:gd name="connsiteY42" fmla="*/ 53395 h 934423"/>
                      <a:gd name="connsiteX43" fmla="*/ 407141 w 1161354"/>
                      <a:gd name="connsiteY43" fmla="*/ 80093 h 934423"/>
                      <a:gd name="connsiteX44" fmla="*/ 373769 w 1161354"/>
                      <a:gd name="connsiteY44" fmla="*/ 93442 h 934423"/>
                      <a:gd name="connsiteX45" fmla="*/ 307024 w 1161354"/>
                      <a:gd name="connsiteY45" fmla="*/ 146838 h 934423"/>
                      <a:gd name="connsiteX46" fmla="*/ 273652 w 1161354"/>
                      <a:gd name="connsiteY46" fmla="*/ 220257 h 934423"/>
                      <a:gd name="connsiteX47" fmla="*/ 280327 w 1161354"/>
                      <a:gd name="connsiteY47" fmla="*/ 340397 h 934423"/>
                      <a:gd name="connsiteX48" fmla="*/ 287001 w 1161354"/>
                      <a:gd name="connsiteY48" fmla="*/ 360420 h 934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61354" h="934423">
                        <a:moveTo>
                          <a:pt x="540630" y="6674"/>
                        </a:moveTo>
                        <a:cubicBezTo>
                          <a:pt x="520607" y="4449"/>
                          <a:pt x="500707" y="0"/>
                          <a:pt x="480560" y="0"/>
                        </a:cubicBezTo>
                        <a:cubicBezTo>
                          <a:pt x="455986" y="0"/>
                          <a:pt x="431468" y="3199"/>
                          <a:pt x="407141" y="6674"/>
                        </a:cubicBezTo>
                        <a:cubicBezTo>
                          <a:pt x="400176" y="7669"/>
                          <a:pt x="393883" y="11416"/>
                          <a:pt x="387118" y="13349"/>
                        </a:cubicBezTo>
                        <a:cubicBezTo>
                          <a:pt x="322116" y="31921"/>
                          <a:pt x="379073" y="4233"/>
                          <a:pt x="260303" y="66744"/>
                        </a:cubicBezTo>
                        <a:cubicBezTo>
                          <a:pt x="250459" y="71925"/>
                          <a:pt x="243038" y="80872"/>
                          <a:pt x="233605" y="86768"/>
                        </a:cubicBezTo>
                        <a:cubicBezTo>
                          <a:pt x="176209" y="122642"/>
                          <a:pt x="239930" y="66117"/>
                          <a:pt x="160186" y="140163"/>
                        </a:cubicBezTo>
                        <a:cubicBezTo>
                          <a:pt x="144046" y="155149"/>
                          <a:pt x="124796" y="167998"/>
                          <a:pt x="113465" y="186884"/>
                        </a:cubicBezTo>
                        <a:cubicBezTo>
                          <a:pt x="106791" y="198008"/>
                          <a:pt x="100638" y="209463"/>
                          <a:pt x="93442" y="220257"/>
                        </a:cubicBezTo>
                        <a:cubicBezTo>
                          <a:pt x="75838" y="246664"/>
                          <a:pt x="67245" y="249858"/>
                          <a:pt x="53395" y="280327"/>
                        </a:cubicBezTo>
                        <a:cubicBezTo>
                          <a:pt x="47572" y="293137"/>
                          <a:pt x="44855" y="307150"/>
                          <a:pt x="40046" y="320374"/>
                        </a:cubicBezTo>
                        <a:cubicBezTo>
                          <a:pt x="35952" y="331634"/>
                          <a:pt x="30791" y="342486"/>
                          <a:pt x="26697" y="353746"/>
                        </a:cubicBezTo>
                        <a:cubicBezTo>
                          <a:pt x="21888" y="366970"/>
                          <a:pt x="16401" y="380057"/>
                          <a:pt x="13349" y="393793"/>
                        </a:cubicBezTo>
                        <a:cubicBezTo>
                          <a:pt x="7478" y="420214"/>
                          <a:pt x="0" y="473886"/>
                          <a:pt x="0" y="473886"/>
                        </a:cubicBezTo>
                        <a:cubicBezTo>
                          <a:pt x="631" y="489021"/>
                          <a:pt x="-2425" y="614866"/>
                          <a:pt x="13349" y="667445"/>
                        </a:cubicBezTo>
                        <a:cubicBezTo>
                          <a:pt x="21060" y="693150"/>
                          <a:pt x="31853" y="711888"/>
                          <a:pt x="46721" y="734190"/>
                        </a:cubicBezTo>
                        <a:cubicBezTo>
                          <a:pt x="52891" y="743446"/>
                          <a:pt x="59227" y="752687"/>
                          <a:pt x="66744" y="760887"/>
                        </a:cubicBezTo>
                        <a:cubicBezTo>
                          <a:pt x="83753" y="779442"/>
                          <a:pt x="98556" y="801333"/>
                          <a:pt x="120140" y="814283"/>
                        </a:cubicBezTo>
                        <a:cubicBezTo>
                          <a:pt x="203721" y="864431"/>
                          <a:pt x="98868" y="802680"/>
                          <a:pt x="193559" y="854330"/>
                        </a:cubicBezTo>
                        <a:cubicBezTo>
                          <a:pt x="242538" y="881046"/>
                          <a:pt x="210783" y="870843"/>
                          <a:pt x="266978" y="887702"/>
                        </a:cubicBezTo>
                        <a:cubicBezTo>
                          <a:pt x="298006" y="897010"/>
                          <a:pt x="329273" y="905501"/>
                          <a:pt x="360420" y="914400"/>
                        </a:cubicBezTo>
                        <a:cubicBezTo>
                          <a:pt x="375994" y="918850"/>
                          <a:pt x="390985" y="926595"/>
                          <a:pt x="407141" y="927749"/>
                        </a:cubicBezTo>
                        <a:lnTo>
                          <a:pt x="500584" y="934423"/>
                        </a:lnTo>
                        <a:cubicBezTo>
                          <a:pt x="549530" y="932198"/>
                          <a:pt x="598542" y="931120"/>
                          <a:pt x="647422" y="927749"/>
                        </a:cubicBezTo>
                        <a:cubicBezTo>
                          <a:pt x="662061" y="926739"/>
                          <a:pt x="717747" y="917140"/>
                          <a:pt x="734189" y="914400"/>
                        </a:cubicBezTo>
                        <a:cubicBezTo>
                          <a:pt x="756437" y="905501"/>
                          <a:pt x="778909" y="897141"/>
                          <a:pt x="800934" y="887702"/>
                        </a:cubicBezTo>
                        <a:cubicBezTo>
                          <a:pt x="810079" y="883783"/>
                          <a:pt x="818540" y="878394"/>
                          <a:pt x="827632" y="874353"/>
                        </a:cubicBezTo>
                        <a:cubicBezTo>
                          <a:pt x="838580" y="869487"/>
                          <a:pt x="850531" y="866822"/>
                          <a:pt x="861004" y="861004"/>
                        </a:cubicBezTo>
                        <a:cubicBezTo>
                          <a:pt x="870728" y="855602"/>
                          <a:pt x="878269" y="846877"/>
                          <a:pt x="887702" y="840981"/>
                        </a:cubicBezTo>
                        <a:cubicBezTo>
                          <a:pt x="896139" y="835708"/>
                          <a:pt x="906219" y="833295"/>
                          <a:pt x="914400" y="827632"/>
                        </a:cubicBezTo>
                        <a:cubicBezTo>
                          <a:pt x="935256" y="813193"/>
                          <a:pt x="952718" y="793962"/>
                          <a:pt x="974470" y="780911"/>
                        </a:cubicBezTo>
                        <a:cubicBezTo>
                          <a:pt x="1008393" y="760556"/>
                          <a:pt x="1039478" y="745574"/>
                          <a:pt x="1061238" y="707492"/>
                        </a:cubicBezTo>
                        <a:cubicBezTo>
                          <a:pt x="1091915" y="653806"/>
                          <a:pt x="1077986" y="675695"/>
                          <a:pt x="1101284" y="640747"/>
                        </a:cubicBezTo>
                        <a:cubicBezTo>
                          <a:pt x="1123698" y="551097"/>
                          <a:pt x="1087791" y="689605"/>
                          <a:pt x="1121308" y="580677"/>
                        </a:cubicBezTo>
                        <a:cubicBezTo>
                          <a:pt x="1132084" y="545657"/>
                          <a:pt x="1141047" y="495326"/>
                          <a:pt x="1148005" y="460537"/>
                        </a:cubicBezTo>
                        <a:cubicBezTo>
                          <a:pt x="1157339" y="413864"/>
                          <a:pt x="1152809" y="438392"/>
                          <a:pt x="1161354" y="387118"/>
                        </a:cubicBezTo>
                        <a:cubicBezTo>
                          <a:pt x="1159129" y="364870"/>
                          <a:pt x="1159065" y="342299"/>
                          <a:pt x="1154680" y="320374"/>
                        </a:cubicBezTo>
                        <a:cubicBezTo>
                          <a:pt x="1148934" y="291641"/>
                          <a:pt x="1110166" y="235060"/>
                          <a:pt x="1101284" y="220257"/>
                        </a:cubicBezTo>
                        <a:cubicBezTo>
                          <a:pt x="1073256" y="173543"/>
                          <a:pt x="1049325" y="127533"/>
                          <a:pt x="994493" y="100117"/>
                        </a:cubicBezTo>
                        <a:cubicBezTo>
                          <a:pt x="967795" y="86768"/>
                          <a:pt x="941910" y="71653"/>
                          <a:pt x="914400" y="60070"/>
                        </a:cubicBezTo>
                        <a:cubicBezTo>
                          <a:pt x="857225" y="35996"/>
                          <a:pt x="760348" y="37388"/>
                          <a:pt x="714166" y="33372"/>
                        </a:cubicBezTo>
                        <a:lnTo>
                          <a:pt x="513932" y="46721"/>
                        </a:lnTo>
                        <a:cubicBezTo>
                          <a:pt x="500446" y="47845"/>
                          <a:pt x="486803" y="49359"/>
                          <a:pt x="473886" y="53395"/>
                        </a:cubicBezTo>
                        <a:cubicBezTo>
                          <a:pt x="451015" y="60542"/>
                          <a:pt x="429389" y="71194"/>
                          <a:pt x="407141" y="80093"/>
                        </a:cubicBezTo>
                        <a:cubicBezTo>
                          <a:pt x="396017" y="84543"/>
                          <a:pt x="383125" y="85958"/>
                          <a:pt x="373769" y="93442"/>
                        </a:cubicBezTo>
                        <a:lnTo>
                          <a:pt x="307024" y="146838"/>
                        </a:lnTo>
                        <a:cubicBezTo>
                          <a:pt x="295900" y="171311"/>
                          <a:pt x="277325" y="193627"/>
                          <a:pt x="273652" y="220257"/>
                        </a:cubicBezTo>
                        <a:cubicBezTo>
                          <a:pt x="268172" y="259989"/>
                          <a:pt x="276524" y="300469"/>
                          <a:pt x="280327" y="340397"/>
                        </a:cubicBezTo>
                        <a:cubicBezTo>
                          <a:pt x="280994" y="347401"/>
                          <a:pt x="287001" y="360420"/>
                          <a:pt x="287001" y="36042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Vrije vorm 9">
            <a:extLst>
              <a:ext uri="{FF2B5EF4-FFF2-40B4-BE49-F238E27FC236}">
                <a16:creationId xmlns:a16="http://schemas.microsoft.com/office/drawing/2014/main" id="{5CAAB1C2-F50D-E7A2-1911-AE8D1F88F3DF}"/>
              </a:ext>
            </a:extLst>
          </p:cNvPr>
          <p:cNvSpPr/>
          <p:nvPr/>
        </p:nvSpPr>
        <p:spPr>
          <a:xfrm rot="1664537">
            <a:off x="9197843" y="4311450"/>
            <a:ext cx="1688790" cy="1099931"/>
          </a:xfrm>
          <a:custGeom>
            <a:avLst/>
            <a:gdLst>
              <a:gd name="connsiteX0" fmla="*/ 705943 w 1688790"/>
              <a:gd name="connsiteY0" fmla="*/ 62367 h 1099931"/>
              <a:gd name="connsiteX1" fmla="*/ 662502 w 1688790"/>
              <a:gd name="connsiteY1" fmla="*/ 22679 h 1099931"/>
              <a:gd name="connsiteX2" fmla="*/ 629922 w 1688790"/>
              <a:gd name="connsiteY2" fmla="*/ 11339 h 1099931"/>
              <a:gd name="connsiteX3" fmla="*/ 559331 w 1688790"/>
              <a:gd name="connsiteY3" fmla="*/ 0 h 1099931"/>
              <a:gd name="connsiteX4" fmla="*/ 418148 w 1688790"/>
              <a:gd name="connsiteY4" fmla="*/ 11339 h 1099931"/>
              <a:gd name="connsiteX5" fmla="*/ 228095 w 1688790"/>
              <a:gd name="connsiteY5" fmla="*/ 96385 h 1099931"/>
              <a:gd name="connsiteX6" fmla="*/ 200945 w 1688790"/>
              <a:gd name="connsiteY6" fmla="*/ 113394 h 1099931"/>
              <a:gd name="connsiteX7" fmla="*/ 162934 w 1688790"/>
              <a:gd name="connsiteY7" fmla="*/ 158753 h 1099931"/>
              <a:gd name="connsiteX8" fmla="*/ 141214 w 1688790"/>
              <a:gd name="connsiteY8" fmla="*/ 181432 h 1099931"/>
              <a:gd name="connsiteX9" fmla="*/ 108633 w 1688790"/>
              <a:gd name="connsiteY9" fmla="*/ 238129 h 1099931"/>
              <a:gd name="connsiteX10" fmla="*/ 86912 w 1688790"/>
              <a:gd name="connsiteY10" fmla="*/ 266477 h 1099931"/>
              <a:gd name="connsiteX11" fmla="*/ 59762 w 1688790"/>
              <a:gd name="connsiteY11" fmla="*/ 340184 h 1099931"/>
              <a:gd name="connsiteX12" fmla="*/ 43472 w 1688790"/>
              <a:gd name="connsiteY12" fmla="*/ 379873 h 1099931"/>
              <a:gd name="connsiteX13" fmla="*/ 32612 w 1688790"/>
              <a:gd name="connsiteY13" fmla="*/ 425231 h 1099931"/>
              <a:gd name="connsiteX14" fmla="*/ 10891 w 1688790"/>
              <a:gd name="connsiteY14" fmla="*/ 504607 h 1099931"/>
              <a:gd name="connsiteX15" fmla="*/ 31 w 1688790"/>
              <a:gd name="connsiteY15" fmla="*/ 589653 h 1099931"/>
              <a:gd name="connsiteX16" fmla="*/ 5462 w 1688790"/>
              <a:gd name="connsiteY16" fmla="*/ 742736 h 1099931"/>
              <a:gd name="connsiteX17" fmla="*/ 27181 w 1688790"/>
              <a:gd name="connsiteY17" fmla="*/ 810773 h 1099931"/>
              <a:gd name="connsiteX18" fmla="*/ 86912 w 1688790"/>
              <a:gd name="connsiteY18" fmla="*/ 912829 h 1099931"/>
              <a:gd name="connsiteX19" fmla="*/ 141214 w 1688790"/>
              <a:gd name="connsiteY19" fmla="*/ 969527 h 1099931"/>
              <a:gd name="connsiteX20" fmla="*/ 173795 w 1688790"/>
              <a:gd name="connsiteY20" fmla="*/ 997875 h 1099931"/>
              <a:gd name="connsiteX21" fmla="*/ 298686 w 1688790"/>
              <a:gd name="connsiteY21" fmla="*/ 1054572 h 1099931"/>
              <a:gd name="connsiteX22" fmla="*/ 401858 w 1688790"/>
              <a:gd name="connsiteY22" fmla="*/ 1082922 h 1099931"/>
              <a:gd name="connsiteX23" fmla="*/ 510460 w 1688790"/>
              <a:gd name="connsiteY23" fmla="*/ 1094261 h 1099931"/>
              <a:gd name="connsiteX24" fmla="*/ 570191 w 1688790"/>
              <a:gd name="connsiteY24" fmla="*/ 1099931 h 1099931"/>
              <a:gd name="connsiteX25" fmla="*/ 803685 w 1688790"/>
              <a:gd name="connsiteY25" fmla="*/ 1094261 h 1099931"/>
              <a:gd name="connsiteX26" fmla="*/ 917717 w 1688790"/>
              <a:gd name="connsiteY26" fmla="*/ 1071582 h 1099931"/>
              <a:gd name="connsiteX27" fmla="*/ 1091479 w 1688790"/>
              <a:gd name="connsiteY27" fmla="*/ 1026224 h 1099931"/>
              <a:gd name="connsiteX28" fmla="*/ 1205512 w 1688790"/>
              <a:gd name="connsiteY28" fmla="*/ 975196 h 1099931"/>
              <a:gd name="connsiteX29" fmla="*/ 1362984 w 1688790"/>
              <a:gd name="connsiteY29" fmla="*/ 890150 h 1099931"/>
              <a:gd name="connsiteX30" fmla="*/ 1411855 w 1688790"/>
              <a:gd name="connsiteY30" fmla="*/ 850462 h 1099931"/>
              <a:gd name="connsiteX31" fmla="*/ 1504166 w 1688790"/>
              <a:gd name="connsiteY31" fmla="*/ 776755 h 1099931"/>
              <a:gd name="connsiteX32" fmla="*/ 1580188 w 1688790"/>
              <a:gd name="connsiteY32" fmla="*/ 697379 h 1099931"/>
              <a:gd name="connsiteX33" fmla="*/ 1672500 w 1688790"/>
              <a:gd name="connsiteY33" fmla="*/ 515946 h 1099931"/>
              <a:gd name="connsiteX34" fmla="*/ 1688790 w 1688790"/>
              <a:gd name="connsiteY34" fmla="*/ 419561 h 1099931"/>
              <a:gd name="connsiteX35" fmla="*/ 1667069 w 1688790"/>
              <a:gd name="connsiteY35" fmla="*/ 277817 h 1099931"/>
              <a:gd name="connsiteX36" fmla="*/ 1618198 w 1688790"/>
              <a:gd name="connsiteY36" fmla="*/ 192771 h 1099931"/>
              <a:gd name="connsiteX37" fmla="*/ 1580188 w 1688790"/>
              <a:gd name="connsiteY37" fmla="*/ 153082 h 1099931"/>
              <a:gd name="connsiteX38" fmla="*/ 1493306 w 1688790"/>
              <a:gd name="connsiteY38" fmla="*/ 96385 h 1099931"/>
              <a:gd name="connsiteX39" fmla="*/ 1314113 w 1688790"/>
              <a:gd name="connsiteY39" fmla="*/ 39688 h 1099931"/>
              <a:gd name="connsiteX40" fmla="*/ 1248952 w 1688790"/>
              <a:gd name="connsiteY40" fmla="*/ 34018 h 1099931"/>
              <a:gd name="connsiteX41" fmla="*/ 1118630 w 1688790"/>
              <a:gd name="connsiteY41" fmla="*/ 28348 h 1099931"/>
              <a:gd name="connsiteX42" fmla="*/ 868846 w 1688790"/>
              <a:gd name="connsiteY42" fmla="*/ 79377 h 1099931"/>
              <a:gd name="connsiteX43" fmla="*/ 689653 w 1688790"/>
              <a:gd name="connsiteY43" fmla="*/ 147413 h 1099931"/>
              <a:gd name="connsiteX44" fmla="*/ 515890 w 1688790"/>
              <a:gd name="connsiteY44" fmla="*/ 243799 h 1099931"/>
              <a:gd name="connsiteX45" fmla="*/ 374707 w 1688790"/>
              <a:gd name="connsiteY45" fmla="*/ 345854 h 1099931"/>
              <a:gd name="connsiteX46" fmla="*/ 276966 w 1688790"/>
              <a:gd name="connsiteY46" fmla="*/ 447910 h 109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88790" h="1099931" extrusionOk="0">
                <a:moveTo>
                  <a:pt x="705943" y="62367"/>
                </a:moveTo>
                <a:cubicBezTo>
                  <a:pt x="687899" y="46939"/>
                  <a:pt x="674340" y="35174"/>
                  <a:pt x="662502" y="22679"/>
                </a:cubicBezTo>
                <a:cubicBezTo>
                  <a:pt x="654200" y="16494"/>
                  <a:pt x="639605" y="14814"/>
                  <a:pt x="629922" y="11339"/>
                </a:cubicBezTo>
                <a:cubicBezTo>
                  <a:pt x="600982" y="3926"/>
                  <a:pt x="593621" y="4646"/>
                  <a:pt x="559331" y="0"/>
                </a:cubicBezTo>
                <a:cubicBezTo>
                  <a:pt x="501241" y="-2254"/>
                  <a:pt x="476470" y="6942"/>
                  <a:pt x="418148" y="11339"/>
                </a:cubicBezTo>
                <a:cubicBezTo>
                  <a:pt x="296897" y="38554"/>
                  <a:pt x="304446" y="44233"/>
                  <a:pt x="228095" y="96385"/>
                </a:cubicBezTo>
                <a:cubicBezTo>
                  <a:pt x="217684" y="102109"/>
                  <a:pt x="207275" y="107313"/>
                  <a:pt x="200945" y="113394"/>
                </a:cubicBezTo>
                <a:cubicBezTo>
                  <a:pt x="186253" y="122124"/>
                  <a:pt x="173485" y="147349"/>
                  <a:pt x="162934" y="158753"/>
                </a:cubicBezTo>
                <a:cubicBezTo>
                  <a:pt x="158060" y="167778"/>
                  <a:pt x="148335" y="173013"/>
                  <a:pt x="141214" y="181432"/>
                </a:cubicBezTo>
                <a:cubicBezTo>
                  <a:pt x="127673" y="199161"/>
                  <a:pt x="123070" y="221942"/>
                  <a:pt x="108633" y="238129"/>
                </a:cubicBezTo>
                <a:cubicBezTo>
                  <a:pt x="102610" y="249389"/>
                  <a:pt x="92976" y="258349"/>
                  <a:pt x="86912" y="266477"/>
                </a:cubicBezTo>
                <a:cubicBezTo>
                  <a:pt x="75438" y="297210"/>
                  <a:pt x="72498" y="316317"/>
                  <a:pt x="59762" y="340184"/>
                </a:cubicBezTo>
                <a:cubicBezTo>
                  <a:pt x="55201" y="353280"/>
                  <a:pt x="48122" y="364851"/>
                  <a:pt x="43472" y="379873"/>
                </a:cubicBezTo>
                <a:cubicBezTo>
                  <a:pt x="37479" y="394867"/>
                  <a:pt x="34187" y="408572"/>
                  <a:pt x="32612" y="425231"/>
                </a:cubicBezTo>
                <a:cubicBezTo>
                  <a:pt x="25677" y="451778"/>
                  <a:pt x="10891" y="504606"/>
                  <a:pt x="10891" y="504607"/>
                </a:cubicBezTo>
                <a:cubicBezTo>
                  <a:pt x="9640" y="513225"/>
                  <a:pt x="-243" y="582495"/>
                  <a:pt x="31" y="589653"/>
                </a:cubicBezTo>
                <a:cubicBezTo>
                  <a:pt x="-6639" y="652642"/>
                  <a:pt x="2312" y="694368"/>
                  <a:pt x="5462" y="742736"/>
                </a:cubicBezTo>
                <a:cubicBezTo>
                  <a:pt x="8290" y="768453"/>
                  <a:pt x="22526" y="786079"/>
                  <a:pt x="27181" y="810773"/>
                </a:cubicBezTo>
                <a:cubicBezTo>
                  <a:pt x="38736" y="852328"/>
                  <a:pt x="54464" y="887028"/>
                  <a:pt x="86912" y="912829"/>
                </a:cubicBezTo>
                <a:cubicBezTo>
                  <a:pt x="107459" y="936571"/>
                  <a:pt x="118372" y="953445"/>
                  <a:pt x="141214" y="969527"/>
                </a:cubicBezTo>
                <a:cubicBezTo>
                  <a:pt x="151875" y="977633"/>
                  <a:pt x="159426" y="989318"/>
                  <a:pt x="173795" y="997875"/>
                </a:cubicBezTo>
                <a:cubicBezTo>
                  <a:pt x="220363" y="1032566"/>
                  <a:pt x="251475" y="1040935"/>
                  <a:pt x="298686" y="1054572"/>
                </a:cubicBezTo>
                <a:cubicBezTo>
                  <a:pt x="334679" y="1075535"/>
                  <a:pt x="356131" y="1071919"/>
                  <a:pt x="401858" y="1082922"/>
                </a:cubicBezTo>
                <a:cubicBezTo>
                  <a:pt x="442726" y="1089448"/>
                  <a:pt x="473840" y="1082129"/>
                  <a:pt x="510460" y="1094261"/>
                </a:cubicBezTo>
                <a:cubicBezTo>
                  <a:pt x="525964" y="1092048"/>
                  <a:pt x="552945" y="1099772"/>
                  <a:pt x="570191" y="1099931"/>
                </a:cubicBezTo>
                <a:cubicBezTo>
                  <a:pt x="643697" y="1096559"/>
                  <a:pt x="711804" y="1115032"/>
                  <a:pt x="803685" y="1094261"/>
                </a:cubicBezTo>
                <a:cubicBezTo>
                  <a:pt x="839288" y="1097477"/>
                  <a:pt x="886934" y="1070371"/>
                  <a:pt x="917717" y="1071582"/>
                </a:cubicBezTo>
                <a:cubicBezTo>
                  <a:pt x="991064" y="1067146"/>
                  <a:pt x="1034853" y="1048031"/>
                  <a:pt x="1091479" y="1026224"/>
                </a:cubicBezTo>
                <a:cubicBezTo>
                  <a:pt x="1141876" y="1005684"/>
                  <a:pt x="1155846" y="997518"/>
                  <a:pt x="1205512" y="975196"/>
                </a:cubicBezTo>
                <a:cubicBezTo>
                  <a:pt x="1199564" y="973399"/>
                  <a:pt x="1338684" y="910647"/>
                  <a:pt x="1362984" y="890150"/>
                </a:cubicBezTo>
                <a:cubicBezTo>
                  <a:pt x="1384298" y="877101"/>
                  <a:pt x="1394690" y="866094"/>
                  <a:pt x="1411855" y="850462"/>
                </a:cubicBezTo>
                <a:cubicBezTo>
                  <a:pt x="1473712" y="809685"/>
                  <a:pt x="1457153" y="831368"/>
                  <a:pt x="1504166" y="776755"/>
                </a:cubicBezTo>
                <a:cubicBezTo>
                  <a:pt x="1528295" y="752077"/>
                  <a:pt x="1559471" y="726532"/>
                  <a:pt x="1580188" y="697379"/>
                </a:cubicBezTo>
                <a:cubicBezTo>
                  <a:pt x="1598305" y="639976"/>
                  <a:pt x="1656272" y="586956"/>
                  <a:pt x="1672500" y="515946"/>
                </a:cubicBezTo>
                <a:cubicBezTo>
                  <a:pt x="1682807" y="480024"/>
                  <a:pt x="1686233" y="462869"/>
                  <a:pt x="1688790" y="419561"/>
                </a:cubicBezTo>
                <a:cubicBezTo>
                  <a:pt x="1687646" y="386349"/>
                  <a:pt x="1683093" y="319092"/>
                  <a:pt x="1667069" y="277817"/>
                </a:cubicBezTo>
                <a:cubicBezTo>
                  <a:pt x="1658137" y="253736"/>
                  <a:pt x="1641601" y="217460"/>
                  <a:pt x="1618198" y="192771"/>
                </a:cubicBezTo>
                <a:cubicBezTo>
                  <a:pt x="1604530" y="178937"/>
                  <a:pt x="1594354" y="165096"/>
                  <a:pt x="1580188" y="153082"/>
                </a:cubicBezTo>
                <a:cubicBezTo>
                  <a:pt x="1554240" y="129335"/>
                  <a:pt x="1523043" y="113613"/>
                  <a:pt x="1493306" y="96385"/>
                </a:cubicBezTo>
                <a:cubicBezTo>
                  <a:pt x="1459018" y="81076"/>
                  <a:pt x="1329971" y="42032"/>
                  <a:pt x="1314113" y="39688"/>
                </a:cubicBezTo>
                <a:cubicBezTo>
                  <a:pt x="1292461" y="36053"/>
                  <a:pt x="1275177" y="36812"/>
                  <a:pt x="1248952" y="34018"/>
                </a:cubicBezTo>
                <a:cubicBezTo>
                  <a:pt x="1202007" y="24488"/>
                  <a:pt x="1173206" y="28117"/>
                  <a:pt x="1118630" y="28348"/>
                </a:cubicBezTo>
                <a:cubicBezTo>
                  <a:pt x="1045094" y="22516"/>
                  <a:pt x="933108" y="50185"/>
                  <a:pt x="868846" y="79377"/>
                </a:cubicBezTo>
                <a:cubicBezTo>
                  <a:pt x="808792" y="87780"/>
                  <a:pt x="749876" y="124936"/>
                  <a:pt x="689653" y="147413"/>
                </a:cubicBezTo>
                <a:cubicBezTo>
                  <a:pt x="608875" y="192971"/>
                  <a:pt x="574856" y="201864"/>
                  <a:pt x="515890" y="243799"/>
                </a:cubicBezTo>
                <a:cubicBezTo>
                  <a:pt x="511290" y="249894"/>
                  <a:pt x="399429" y="323567"/>
                  <a:pt x="374707" y="345854"/>
                </a:cubicBezTo>
                <a:cubicBezTo>
                  <a:pt x="340851" y="378486"/>
                  <a:pt x="276966" y="447910"/>
                  <a:pt x="276966" y="447910"/>
                </a:cubicBezTo>
              </a:path>
            </a:pathLst>
          </a:custGeom>
          <a:noFill/>
          <a:ln w="317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867718 w 2075794"/>
                      <a:gd name="connsiteY0" fmla="*/ 73419 h 1294844"/>
                      <a:gd name="connsiteX1" fmla="*/ 814322 w 2075794"/>
                      <a:gd name="connsiteY1" fmla="*/ 26698 h 1294844"/>
                      <a:gd name="connsiteX2" fmla="*/ 774276 w 2075794"/>
                      <a:gd name="connsiteY2" fmla="*/ 13349 h 1294844"/>
                      <a:gd name="connsiteX3" fmla="*/ 687508 w 2075794"/>
                      <a:gd name="connsiteY3" fmla="*/ 0 h 1294844"/>
                      <a:gd name="connsiteX4" fmla="*/ 513972 w 2075794"/>
                      <a:gd name="connsiteY4" fmla="*/ 13349 h 1294844"/>
                      <a:gd name="connsiteX5" fmla="*/ 280366 w 2075794"/>
                      <a:gd name="connsiteY5" fmla="*/ 113466 h 1294844"/>
                      <a:gd name="connsiteX6" fmla="*/ 246994 w 2075794"/>
                      <a:gd name="connsiteY6" fmla="*/ 133489 h 1294844"/>
                      <a:gd name="connsiteX7" fmla="*/ 200273 w 2075794"/>
                      <a:gd name="connsiteY7" fmla="*/ 186885 h 1294844"/>
                      <a:gd name="connsiteX8" fmla="*/ 173575 w 2075794"/>
                      <a:gd name="connsiteY8" fmla="*/ 213583 h 1294844"/>
                      <a:gd name="connsiteX9" fmla="*/ 133528 w 2075794"/>
                      <a:gd name="connsiteY9" fmla="*/ 280327 h 1294844"/>
                      <a:gd name="connsiteX10" fmla="*/ 106830 w 2075794"/>
                      <a:gd name="connsiteY10" fmla="*/ 313699 h 1294844"/>
                      <a:gd name="connsiteX11" fmla="*/ 73458 w 2075794"/>
                      <a:gd name="connsiteY11" fmla="*/ 400467 h 1294844"/>
                      <a:gd name="connsiteX12" fmla="*/ 53435 w 2075794"/>
                      <a:gd name="connsiteY12" fmla="*/ 447189 h 1294844"/>
                      <a:gd name="connsiteX13" fmla="*/ 40086 w 2075794"/>
                      <a:gd name="connsiteY13" fmla="*/ 500584 h 1294844"/>
                      <a:gd name="connsiteX14" fmla="*/ 13388 w 2075794"/>
                      <a:gd name="connsiteY14" fmla="*/ 594026 h 1294844"/>
                      <a:gd name="connsiteX15" fmla="*/ 39 w 2075794"/>
                      <a:gd name="connsiteY15" fmla="*/ 694143 h 1294844"/>
                      <a:gd name="connsiteX16" fmla="*/ 6714 w 2075794"/>
                      <a:gd name="connsiteY16" fmla="*/ 874353 h 1294844"/>
                      <a:gd name="connsiteX17" fmla="*/ 33411 w 2075794"/>
                      <a:gd name="connsiteY17" fmla="*/ 954447 h 1294844"/>
                      <a:gd name="connsiteX18" fmla="*/ 106830 w 2075794"/>
                      <a:gd name="connsiteY18" fmla="*/ 1074587 h 1294844"/>
                      <a:gd name="connsiteX19" fmla="*/ 173575 w 2075794"/>
                      <a:gd name="connsiteY19" fmla="*/ 1141332 h 1294844"/>
                      <a:gd name="connsiteX20" fmla="*/ 213622 w 2075794"/>
                      <a:gd name="connsiteY20" fmla="*/ 1174704 h 1294844"/>
                      <a:gd name="connsiteX21" fmla="*/ 367134 w 2075794"/>
                      <a:gd name="connsiteY21" fmla="*/ 1241448 h 1294844"/>
                      <a:gd name="connsiteX22" fmla="*/ 493949 w 2075794"/>
                      <a:gd name="connsiteY22" fmla="*/ 1274821 h 1294844"/>
                      <a:gd name="connsiteX23" fmla="*/ 627438 w 2075794"/>
                      <a:gd name="connsiteY23" fmla="*/ 1288170 h 1294844"/>
                      <a:gd name="connsiteX24" fmla="*/ 700857 w 2075794"/>
                      <a:gd name="connsiteY24" fmla="*/ 1294844 h 1294844"/>
                      <a:gd name="connsiteX25" fmla="*/ 987858 w 2075794"/>
                      <a:gd name="connsiteY25" fmla="*/ 1288170 h 1294844"/>
                      <a:gd name="connsiteX26" fmla="*/ 1128022 w 2075794"/>
                      <a:gd name="connsiteY26" fmla="*/ 1261472 h 1294844"/>
                      <a:gd name="connsiteX27" fmla="*/ 1341604 w 2075794"/>
                      <a:gd name="connsiteY27" fmla="*/ 1208076 h 1294844"/>
                      <a:gd name="connsiteX28" fmla="*/ 1481768 w 2075794"/>
                      <a:gd name="connsiteY28" fmla="*/ 1148006 h 1294844"/>
                      <a:gd name="connsiteX29" fmla="*/ 1675327 w 2075794"/>
                      <a:gd name="connsiteY29" fmla="*/ 1047889 h 1294844"/>
                      <a:gd name="connsiteX30" fmla="*/ 1735397 w 2075794"/>
                      <a:gd name="connsiteY30" fmla="*/ 1001168 h 1294844"/>
                      <a:gd name="connsiteX31" fmla="*/ 1848862 w 2075794"/>
                      <a:gd name="connsiteY31" fmla="*/ 914400 h 1294844"/>
                      <a:gd name="connsiteX32" fmla="*/ 1942305 w 2075794"/>
                      <a:gd name="connsiteY32" fmla="*/ 820958 h 1294844"/>
                      <a:gd name="connsiteX33" fmla="*/ 2055771 w 2075794"/>
                      <a:gd name="connsiteY33" fmla="*/ 607375 h 1294844"/>
                      <a:gd name="connsiteX34" fmla="*/ 2075794 w 2075794"/>
                      <a:gd name="connsiteY34" fmla="*/ 493910 h 1294844"/>
                      <a:gd name="connsiteX35" fmla="*/ 2049096 w 2075794"/>
                      <a:gd name="connsiteY35" fmla="*/ 327048 h 1294844"/>
                      <a:gd name="connsiteX36" fmla="*/ 1989026 w 2075794"/>
                      <a:gd name="connsiteY36" fmla="*/ 226932 h 1294844"/>
                      <a:gd name="connsiteX37" fmla="*/ 1942305 w 2075794"/>
                      <a:gd name="connsiteY37" fmla="*/ 180210 h 1294844"/>
                      <a:gd name="connsiteX38" fmla="*/ 1835514 w 2075794"/>
                      <a:gd name="connsiteY38" fmla="*/ 113466 h 1294844"/>
                      <a:gd name="connsiteX39" fmla="*/ 1615257 w 2075794"/>
                      <a:gd name="connsiteY39" fmla="*/ 46721 h 1294844"/>
                      <a:gd name="connsiteX40" fmla="*/ 1535163 w 2075794"/>
                      <a:gd name="connsiteY40" fmla="*/ 40047 h 1294844"/>
                      <a:gd name="connsiteX41" fmla="*/ 1374976 w 2075794"/>
                      <a:gd name="connsiteY41" fmla="*/ 33372 h 1294844"/>
                      <a:gd name="connsiteX42" fmla="*/ 1067952 w 2075794"/>
                      <a:gd name="connsiteY42" fmla="*/ 93443 h 1294844"/>
                      <a:gd name="connsiteX43" fmla="*/ 847695 w 2075794"/>
                      <a:gd name="connsiteY43" fmla="*/ 173536 h 1294844"/>
                      <a:gd name="connsiteX44" fmla="*/ 634112 w 2075794"/>
                      <a:gd name="connsiteY44" fmla="*/ 287002 h 1294844"/>
                      <a:gd name="connsiteX45" fmla="*/ 460576 w 2075794"/>
                      <a:gd name="connsiteY45" fmla="*/ 407142 h 1294844"/>
                      <a:gd name="connsiteX46" fmla="*/ 340436 w 2075794"/>
                      <a:gd name="connsiteY46" fmla="*/ 527282 h 1294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2075794" h="1294844">
                        <a:moveTo>
                          <a:pt x="867718" y="73419"/>
                        </a:moveTo>
                        <a:cubicBezTo>
                          <a:pt x="849919" y="57845"/>
                          <a:pt x="834216" y="39487"/>
                          <a:pt x="814322" y="26698"/>
                        </a:cubicBezTo>
                        <a:cubicBezTo>
                          <a:pt x="802486" y="19089"/>
                          <a:pt x="787753" y="17392"/>
                          <a:pt x="774276" y="13349"/>
                        </a:cubicBezTo>
                        <a:cubicBezTo>
                          <a:pt x="740278" y="3150"/>
                          <a:pt x="729801" y="4700"/>
                          <a:pt x="687508" y="0"/>
                        </a:cubicBezTo>
                        <a:cubicBezTo>
                          <a:pt x="629663" y="4450"/>
                          <a:pt x="570732" y="1342"/>
                          <a:pt x="513972" y="13349"/>
                        </a:cubicBezTo>
                        <a:cubicBezTo>
                          <a:pt x="363364" y="45208"/>
                          <a:pt x="373414" y="53649"/>
                          <a:pt x="280366" y="113466"/>
                        </a:cubicBezTo>
                        <a:cubicBezTo>
                          <a:pt x="269454" y="120481"/>
                          <a:pt x="256557" y="124723"/>
                          <a:pt x="246994" y="133489"/>
                        </a:cubicBezTo>
                        <a:cubicBezTo>
                          <a:pt x="229560" y="149470"/>
                          <a:pt x="216254" y="169451"/>
                          <a:pt x="200273" y="186885"/>
                        </a:cubicBezTo>
                        <a:cubicBezTo>
                          <a:pt x="191769" y="196163"/>
                          <a:pt x="180890" y="203342"/>
                          <a:pt x="173575" y="213583"/>
                        </a:cubicBezTo>
                        <a:cubicBezTo>
                          <a:pt x="158494" y="234696"/>
                          <a:pt x="149736" y="260067"/>
                          <a:pt x="133528" y="280327"/>
                        </a:cubicBezTo>
                        <a:cubicBezTo>
                          <a:pt x="124629" y="291451"/>
                          <a:pt x="114008" y="301394"/>
                          <a:pt x="106830" y="313699"/>
                        </a:cubicBezTo>
                        <a:cubicBezTo>
                          <a:pt x="88964" y="344327"/>
                          <a:pt x="85772" y="368451"/>
                          <a:pt x="73458" y="400467"/>
                        </a:cubicBezTo>
                        <a:cubicBezTo>
                          <a:pt x="67376" y="416282"/>
                          <a:pt x="58793" y="431115"/>
                          <a:pt x="53435" y="447189"/>
                        </a:cubicBezTo>
                        <a:cubicBezTo>
                          <a:pt x="47633" y="464594"/>
                          <a:pt x="44913" y="482884"/>
                          <a:pt x="40086" y="500584"/>
                        </a:cubicBezTo>
                        <a:cubicBezTo>
                          <a:pt x="31563" y="531836"/>
                          <a:pt x="13388" y="594026"/>
                          <a:pt x="13388" y="594026"/>
                        </a:cubicBezTo>
                        <a:cubicBezTo>
                          <a:pt x="11744" y="605537"/>
                          <a:pt x="39" y="685528"/>
                          <a:pt x="39" y="694143"/>
                        </a:cubicBezTo>
                        <a:cubicBezTo>
                          <a:pt x="39" y="754254"/>
                          <a:pt x="-930" y="814730"/>
                          <a:pt x="6714" y="874353"/>
                        </a:cubicBezTo>
                        <a:cubicBezTo>
                          <a:pt x="10293" y="902267"/>
                          <a:pt x="20825" y="929276"/>
                          <a:pt x="33411" y="954447"/>
                        </a:cubicBezTo>
                        <a:cubicBezTo>
                          <a:pt x="53440" y="994505"/>
                          <a:pt x="75995" y="1043752"/>
                          <a:pt x="106830" y="1074587"/>
                        </a:cubicBezTo>
                        <a:cubicBezTo>
                          <a:pt x="129078" y="1096835"/>
                          <a:pt x="150621" y="1119813"/>
                          <a:pt x="173575" y="1141332"/>
                        </a:cubicBezTo>
                        <a:cubicBezTo>
                          <a:pt x="186252" y="1153216"/>
                          <a:pt x="199335" y="1164813"/>
                          <a:pt x="213622" y="1174704"/>
                        </a:cubicBezTo>
                        <a:cubicBezTo>
                          <a:pt x="261720" y="1208003"/>
                          <a:pt x="310591" y="1221092"/>
                          <a:pt x="367134" y="1241448"/>
                        </a:cubicBezTo>
                        <a:cubicBezTo>
                          <a:pt x="415209" y="1258755"/>
                          <a:pt x="442540" y="1267966"/>
                          <a:pt x="493949" y="1274821"/>
                        </a:cubicBezTo>
                        <a:cubicBezTo>
                          <a:pt x="538275" y="1280731"/>
                          <a:pt x="582928" y="1283863"/>
                          <a:pt x="627438" y="1288170"/>
                        </a:cubicBezTo>
                        <a:lnTo>
                          <a:pt x="700857" y="1294844"/>
                        </a:lnTo>
                        <a:cubicBezTo>
                          <a:pt x="796524" y="1292619"/>
                          <a:pt x="892456" y="1295623"/>
                          <a:pt x="987858" y="1288170"/>
                        </a:cubicBezTo>
                        <a:cubicBezTo>
                          <a:pt x="1035275" y="1284466"/>
                          <a:pt x="1081275" y="1270237"/>
                          <a:pt x="1128022" y="1261472"/>
                        </a:cubicBezTo>
                        <a:cubicBezTo>
                          <a:pt x="1207316" y="1246604"/>
                          <a:pt x="1259435" y="1240944"/>
                          <a:pt x="1341604" y="1208076"/>
                        </a:cubicBezTo>
                        <a:cubicBezTo>
                          <a:pt x="1403623" y="1183268"/>
                          <a:pt x="1419838" y="1177972"/>
                          <a:pt x="1481768" y="1148006"/>
                        </a:cubicBezTo>
                        <a:cubicBezTo>
                          <a:pt x="1485439" y="1146230"/>
                          <a:pt x="1640975" y="1070791"/>
                          <a:pt x="1675327" y="1047889"/>
                        </a:cubicBezTo>
                        <a:cubicBezTo>
                          <a:pt x="1696433" y="1033818"/>
                          <a:pt x="1714833" y="1016020"/>
                          <a:pt x="1735397" y="1001168"/>
                        </a:cubicBezTo>
                        <a:cubicBezTo>
                          <a:pt x="1809304" y="947790"/>
                          <a:pt x="1783096" y="977176"/>
                          <a:pt x="1848862" y="914400"/>
                        </a:cubicBezTo>
                        <a:cubicBezTo>
                          <a:pt x="1880725" y="883985"/>
                          <a:pt x="1918959" y="858312"/>
                          <a:pt x="1942305" y="820958"/>
                        </a:cubicBezTo>
                        <a:cubicBezTo>
                          <a:pt x="1986082" y="750914"/>
                          <a:pt x="2032244" y="687367"/>
                          <a:pt x="2055771" y="607375"/>
                        </a:cubicBezTo>
                        <a:cubicBezTo>
                          <a:pt x="2068886" y="562784"/>
                          <a:pt x="2070181" y="538810"/>
                          <a:pt x="2075794" y="493910"/>
                        </a:cubicBezTo>
                        <a:cubicBezTo>
                          <a:pt x="2071017" y="453310"/>
                          <a:pt x="2066519" y="373509"/>
                          <a:pt x="2049096" y="327048"/>
                        </a:cubicBezTo>
                        <a:cubicBezTo>
                          <a:pt x="2036778" y="294199"/>
                          <a:pt x="2011902" y="253621"/>
                          <a:pt x="1989026" y="226932"/>
                        </a:cubicBezTo>
                        <a:cubicBezTo>
                          <a:pt x="1974693" y="210209"/>
                          <a:pt x="1960017" y="193301"/>
                          <a:pt x="1942305" y="180210"/>
                        </a:cubicBezTo>
                        <a:cubicBezTo>
                          <a:pt x="1908548" y="155259"/>
                          <a:pt x="1872780" y="132789"/>
                          <a:pt x="1835514" y="113466"/>
                        </a:cubicBezTo>
                        <a:cubicBezTo>
                          <a:pt x="1793280" y="91567"/>
                          <a:pt x="1633572" y="50492"/>
                          <a:pt x="1615257" y="46721"/>
                        </a:cubicBezTo>
                        <a:cubicBezTo>
                          <a:pt x="1589017" y="41319"/>
                          <a:pt x="1561912" y="41533"/>
                          <a:pt x="1535163" y="40047"/>
                        </a:cubicBezTo>
                        <a:cubicBezTo>
                          <a:pt x="1481803" y="37083"/>
                          <a:pt x="1428372" y="35597"/>
                          <a:pt x="1374976" y="33372"/>
                        </a:cubicBezTo>
                        <a:cubicBezTo>
                          <a:pt x="1277730" y="49580"/>
                          <a:pt x="1152966" y="69334"/>
                          <a:pt x="1067952" y="93443"/>
                        </a:cubicBezTo>
                        <a:cubicBezTo>
                          <a:pt x="992793" y="114757"/>
                          <a:pt x="917570" y="138599"/>
                          <a:pt x="847695" y="173536"/>
                        </a:cubicBezTo>
                        <a:cubicBezTo>
                          <a:pt x="749572" y="222598"/>
                          <a:pt x="713682" y="235850"/>
                          <a:pt x="634112" y="287002"/>
                        </a:cubicBezTo>
                        <a:cubicBezTo>
                          <a:pt x="630033" y="289624"/>
                          <a:pt x="490269" y="379733"/>
                          <a:pt x="460576" y="407142"/>
                        </a:cubicBezTo>
                        <a:cubicBezTo>
                          <a:pt x="418961" y="445556"/>
                          <a:pt x="340436" y="527282"/>
                          <a:pt x="340436" y="527282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792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568D7-9D48-E23F-2947-47EB33886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0EBE7-3A77-5C8E-6359-0BA67433D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Register </a:t>
            </a:r>
            <a:r>
              <a:rPr lang="en-US" err="1">
                <a:latin typeface="Fira Sans SemiBold"/>
              </a:rPr>
              <a:t>Toegangsbeleid</a:t>
            </a:r>
            <a:endParaRPr lang="en-US" sz="4000">
              <a:latin typeface="Fira Sans SemiBold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1721AA-A89F-35C7-BA0A-339C32A4A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117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Fira Sans"/>
              </a:rPr>
              <a:t>Een </a:t>
            </a:r>
            <a:r>
              <a:rPr lang="en-US" err="1">
                <a:latin typeface="Fira Sans"/>
              </a:rPr>
              <a:t>standaard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het </a:t>
            </a:r>
            <a:r>
              <a:rPr lang="en-US" err="1">
                <a:latin typeface="Fira Sans"/>
              </a:rPr>
              <a:t>verlenen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inzicht</a:t>
            </a:r>
            <a:r>
              <a:rPr lang="en-US">
                <a:latin typeface="Fira Sans"/>
              </a:rPr>
              <a:t> in </a:t>
            </a:r>
            <a:r>
              <a:rPr lang="en-US" err="1">
                <a:latin typeface="Fira Sans"/>
              </a:rPr>
              <a:t>toegangsbeleid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binnen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tussen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organisatie</a:t>
            </a:r>
            <a:r>
              <a:rPr lang="en-US">
                <a:latin typeface="Fira Sans"/>
              </a:rPr>
              <a:t> in </a:t>
            </a:r>
            <a:r>
              <a:rPr lang="en-US" err="1">
                <a:latin typeface="Fira Sans"/>
              </a:rPr>
              <a:t>stelsels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zoals</a:t>
            </a:r>
            <a:r>
              <a:rPr lang="en-US">
                <a:latin typeface="Fira Sans"/>
              </a:rPr>
              <a:t> het </a:t>
            </a:r>
            <a:r>
              <a:rPr lang="en-US" err="1">
                <a:latin typeface="Fira Sans"/>
              </a:rPr>
              <a:t>Federatief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Datastelsel</a:t>
            </a:r>
            <a:r>
              <a:rPr lang="en-US">
                <a:latin typeface="Fira Sans"/>
              </a:rPr>
              <a:t>.</a:t>
            </a:r>
          </a:p>
          <a:p>
            <a:pPr marL="0" indent="0">
              <a:buNone/>
            </a:pPr>
            <a:r>
              <a:rPr lang="en-US" err="1">
                <a:latin typeface="Fira Sans"/>
              </a:rPr>
              <a:t>Dit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gebeurt</a:t>
            </a:r>
            <a:r>
              <a:rPr lang="en-US">
                <a:latin typeface="Fira Sans"/>
              </a:rPr>
              <a:t> op basis van </a:t>
            </a:r>
            <a:r>
              <a:rPr lang="en-US" err="1">
                <a:latin typeface="Fira Sans"/>
              </a:rPr>
              <a:t>aannames</a:t>
            </a:r>
            <a:r>
              <a:rPr lang="en-US">
                <a:latin typeface="Fira Sans"/>
              </a:rPr>
              <a:t> die </a:t>
            </a:r>
            <a:r>
              <a:rPr lang="en-US" err="1">
                <a:latin typeface="Fira Sans"/>
              </a:rPr>
              <a:t>binnen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federatieve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datastelsels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afgedwongen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kunnen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worden</a:t>
            </a:r>
            <a:r>
              <a:rPr lang="en-US">
                <a:latin typeface="Fira Sans"/>
              </a:rPr>
              <a:t>; </a:t>
            </a:r>
            <a:r>
              <a:rPr lang="en-US" err="1">
                <a:latin typeface="Fira Sans"/>
              </a:rPr>
              <a:t>zoals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verwijzingen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naar</a:t>
            </a:r>
            <a:r>
              <a:rPr lang="en-US">
                <a:latin typeface="Fira Sans"/>
              </a:rPr>
              <a:t> Register van </a:t>
            </a:r>
            <a:r>
              <a:rPr lang="en-US" err="1">
                <a:latin typeface="Fira Sans"/>
              </a:rPr>
              <a:t>Verwerkingsactiviteiten</a:t>
            </a:r>
            <a:endParaRPr lang="en-US">
              <a:latin typeface="Fira San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3379B42-4B7C-286F-A089-F1850DE45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4875" y="1974774"/>
            <a:ext cx="5114250" cy="3766451"/>
          </a:xfrm>
          <a:prstGeom prst="rect">
            <a:avLst/>
          </a:prstGeom>
        </p:spPr>
      </p:pic>
      <p:sp>
        <p:nvSpPr>
          <p:cNvPr id="5" name="Vrije vorm 10">
            <a:extLst>
              <a:ext uri="{FF2B5EF4-FFF2-40B4-BE49-F238E27FC236}">
                <a16:creationId xmlns:a16="http://schemas.microsoft.com/office/drawing/2014/main" id="{6EC3483A-3863-D279-77F7-5BFD9CD00CF8}"/>
              </a:ext>
            </a:extLst>
          </p:cNvPr>
          <p:cNvSpPr/>
          <p:nvPr/>
        </p:nvSpPr>
        <p:spPr>
          <a:xfrm rot="20228381">
            <a:off x="9351479" y="1995104"/>
            <a:ext cx="1553408" cy="1038363"/>
          </a:xfrm>
          <a:custGeom>
            <a:avLst/>
            <a:gdLst>
              <a:gd name="connsiteX0" fmla="*/ 649351 w 1553408"/>
              <a:gd name="connsiteY0" fmla="*/ 58876 h 1038363"/>
              <a:gd name="connsiteX1" fmla="*/ 609392 w 1553408"/>
              <a:gd name="connsiteY1" fmla="*/ 21409 h 1038363"/>
              <a:gd name="connsiteX2" fmla="*/ 579424 w 1553408"/>
              <a:gd name="connsiteY2" fmla="*/ 10704 h 1038363"/>
              <a:gd name="connsiteX3" fmla="*/ 514492 w 1553408"/>
              <a:gd name="connsiteY3" fmla="*/ 0 h 1038363"/>
              <a:gd name="connsiteX4" fmla="*/ 384627 w 1553408"/>
              <a:gd name="connsiteY4" fmla="*/ 10704 h 1038363"/>
              <a:gd name="connsiteX5" fmla="*/ 209810 w 1553408"/>
              <a:gd name="connsiteY5" fmla="*/ 90990 h 1038363"/>
              <a:gd name="connsiteX6" fmla="*/ 184836 w 1553408"/>
              <a:gd name="connsiteY6" fmla="*/ 107047 h 1038363"/>
              <a:gd name="connsiteX7" fmla="*/ 149873 w 1553408"/>
              <a:gd name="connsiteY7" fmla="*/ 149867 h 1038363"/>
              <a:gd name="connsiteX8" fmla="*/ 129893 w 1553408"/>
              <a:gd name="connsiteY8" fmla="*/ 171276 h 1038363"/>
              <a:gd name="connsiteX9" fmla="*/ 99924 w 1553408"/>
              <a:gd name="connsiteY9" fmla="*/ 224800 h 1038363"/>
              <a:gd name="connsiteX10" fmla="*/ 79945 w 1553408"/>
              <a:gd name="connsiteY10" fmla="*/ 251561 h 1038363"/>
              <a:gd name="connsiteX11" fmla="*/ 54971 w 1553408"/>
              <a:gd name="connsiteY11" fmla="*/ 321143 h 1038363"/>
              <a:gd name="connsiteX12" fmla="*/ 39987 w 1553408"/>
              <a:gd name="connsiteY12" fmla="*/ 358610 h 1038363"/>
              <a:gd name="connsiteX13" fmla="*/ 29998 w 1553408"/>
              <a:gd name="connsiteY13" fmla="*/ 401428 h 1038363"/>
              <a:gd name="connsiteX14" fmla="*/ 10018 w 1553408"/>
              <a:gd name="connsiteY14" fmla="*/ 476362 h 1038363"/>
              <a:gd name="connsiteX15" fmla="*/ 29 w 1553408"/>
              <a:gd name="connsiteY15" fmla="*/ 556648 h 1038363"/>
              <a:gd name="connsiteX16" fmla="*/ 5024 w 1553408"/>
              <a:gd name="connsiteY16" fmla="*/ 701162 h 1038363"/>
              <a:gd name="connsiteX17" fmla="*/ 25002 w 1553408"/>
              <a:gd name="connsiteY17" fmla="*/ 765391 h 1038363"/>
              <a:gd name="connsiteX18" fmla="*/ 79945 w 1553408"/>
              <a:gd name="connsiteY18" fmla="*/ 861734 h 1038363"/>
              <a:gd name="connsiteX19" fmla="*/ 129893 w 1553408"/>
              <a:gd name="connsiteY19" fmla="*/ 915258 h 1038363"/>
              <a:gd name="connsiteX20" fmla="*/ 159862 w 1553408"/>
              <a:gd name="connsiteY20" fmla="*/ 942020 h 1038363"/>
              <a:gd name="connsiteX21" fmla="*/ 274742 w 1553408"/>
              <a:gd name="connsiteY21" fmla="*/ 995543 h 1038363"/>
              <a:gd name="connsiteX22" fmla="*/ 369643 w 1553408"/>
              <a:gd name="connsiteY22" fmla="*/ 1022306 h 1038363"/>
              <a:gd name="connsiteX23" fmla="*/ 469539 w 1553408"/>
              <a:gd name="connsiteY23" fmla="*/ 1033010 h 1038363"/>
              <a:gd name="connsiteX24" fmla="*/ 524482 w 1553408"/>
              <a:gd name="connsiteY24" fmla="*/ 1038363 h 1038363"/>
              <a:gd name="connsiteX25" fmla="*/ 739257 w 1553408"/>
              <a:gd name="connsiteY25" fmla="*/ 1033010 h 1038363"/>
              <a:gd name="connsiteX26" fmla="*/ 844148 w 1553408"/>
              <a:gd name="connsiteY26" fmla="*/ 1011601 h 1038363"/>
              <a:gd name="connsiteX27" fmla="*/ 1003981 w 1553408"/>
              <a:gd name="connsiteY27" fmla="*/ 968781 h 1038363"/>
              <a:gd name="connsiteX28" fmla="*/ 1108872 w 1553408"/>
              <a:gd name="connsiteY28" fmla="*/ 920610 h 1038363"/>
              <a:gd name="connsiteX29" fmla="*/ 1253720 w 1553408"/>
              <a:gd name="connsiteY29" fmla="*/ 840324 h 1038363"/>
              <a:gd name="connsiteX30" fmla="*/ 1298673 w 1553408"/>
              <a:gd name="connsiteY30" fmla="*/ 802857 h 1038363"/>
              <a:gd name="connsiteX31" fmla="*/ 1383584 w 1553408"/>
              <a:gd name="connsiteY31" fmla="*/ 733276 h 1038363"/>
              <a:gd name="connsiteX32" fmla="*/ 1453512 w 1553408"/>
              <a:gd name="connsiteY32" fmla="*/ 658343 h 1038363"/>
              <a:gd name="connsiteX33" fmla="*/ 1538423 w 1553408"/>
              <a:gd name="connsiteY33" fmla="*/ 487066 h 1038363"/>
              <a:gd name="connsiteX34" fmla="*/ 1553408 w 1553408"/>
              <a:gd name="connsiteY34" fmla="*/ 396076 h 1038363"/>
              <a:gd name="connsiteX35" fmla="*/ 1533428 w 1553408"/>
              <a:gd name="connsiteY35" fmla="*/ 262266 h 1038363"/>
              <a:gd name="connsiteX36" fmla="*/ 1488475 w 1553408"/>
              <a:gd name="connsiteY36" fmla="*/ 181981 h 1038363"/>
              <a:gd name="connsiteX37" fmla="*/ 1453512 w 1553408"/>
              <a:gd name="connsiteY37" fmla="*/ 144514 h 1038363"/>
              <a:gd name="connsiteX38" fmla="*/ 1373595 w 1553408"/>
              <a:gd name="connsiteY38" fmla="*/ 90990 h 1038363"/>
              <a:gd name="connsiteX39" fmla="*/ 1208767 w 1553408"/>
              <a:gd name="connsiteY39" fmla="*/ 37466 h 1038363"/>
              <a:gd name="connsiteX40" fmla="*/ 1148830 w 1553408"/>
              <a:gd name="connsiteY40" fmla="*/ 32114 h 1038363"/>
              <a:gd name="connsiteX41" fmla="*/ 1028955 w 1553408"/>
              <a:gd name="connsiteY41" fmla="*/ 26761 h 1038363"/>
              <a:gd name="connsiteX42" fmla="*/ 799195 w 1553408"/>
              <a:gd name="connsiteY42" fmla="*/ 74933 h 1038363"/>
              <a:gd name="connsiteX43" fmla="*/ 634367 w 1553408"/>
              <a:gd name="connsiteY43" fmla="*/ 139162 h 1038363"/>
              <a:gd name="connsiteX44" fmla="*/ 474533 w 1553408"/>
              <a:gd name="connsiteY44" fmla="*/ 230153 h 1038363"/>
              <a:gd name="connsiteX45" fmla="*/ 344669 w 1553408"/>
              <a:gd name="connsiteY45" fmla="*/ 326495 h 1038363"/>
              <a:gd name="connsiteX46" fmla="*/ 254763 w 1553408"/>
              <a:gd name="connsiteY46" fmla="*/ 422838 h 103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553408" h="1038363" extrusionOk="0">
                <a:moveTo>
                  <a:pt x="649351" y="58876"/>
                </a:moveTo>
                <a:cubicBezTo>
                  <a:pt x="633486" y="44817"/>
                  <a:pt x="620362" y="33136"/>
                  <a:pt x="609392" y="21409"/>
                </a:cubicBezTo>
                <a:cubicBezTo>
                  <a:pt x="601195" y="15446"/>
                  <a:pt x="586654" y="14038"/>
                  <a:pt x="579424" y="10704"/>
                </a:cubicBezTo>
                <a:cubicBezTo>
                  <a:pt x="552464" y="4009"/>
                  <a:pt x="545784" y="5746"/>
                  <a:pt x="514492" y="0"/>
                </a:cubicBezTo>
                <a:cubicBezTo>
                  <a:pt x="467770" y="1689"/>
                  <a:pt x="428685" y="1832"/>
                  <a:pt x="384627" y="10704"/>
                </a:cubicBezTo>
                <a:cubicBezTo>
                  <a:pt x="273399" y="36428"/>
                  <a:pt x="280743" y="40344"/>
                  <a:pt x="209810" y="90990"/>
                </a:cubicBezTo>
                <a:cubicBezTo>
                  <a:pt x="199102" y="96227"/>
                  <a:pt x="190462" y="101459"/>
                  <a:pt x="184836" y="107047"/>
                </a:cubicBezTo>
                <a:cubicBezTo>
                  <a:pt x="171378" y="115943"/>
                  <a:pt x="159495" y="139133"/>
                  <a:pt x="149873" y="149867"/>
                </a:cubicBezTo>
                <a:cubicBezTo>
                  <a:pt x="144668" y="157956"/>
                  <a:pt x="135845" y="163179"/>
                  <a:pt x="129893" y="171276"/>
                </a:cubicBezTo>
                <a:cubicBezTo>
                  <a:pt x="117143" y="187970"/>
                  <a:pt x="115389" y="211281"/>
                  <a:pt x="99924" y="224800"/>
                </a:cubicBezTo>
                <a:cubicBezTo>
                  <a:pt x="94552" y="235636"/>
                  <a:pt x="85367" y="242212"/>
                  <a:pt x="79945" y="251561"/>
                </a:cubicBezTo>
                <a:cubicBezTo>
                  <a:pt x="67567" y="277651"/>
                  <a:pt x="66738" y="298594"/>
                  <a:pt x="54971" y="321143"/>
                </a:cubicBezTo>
                <a:cubicBezTo>
                  <a:pt x="53344" y="331265"/>
                  <a:pt x="44454" y="343570"/>
                  <a:pt x="39987" y="358610"/>
                </a:cubicBezTo>
                <a:cubicBezTo>
                  <a:pt x="34008" y="372836"/>
                  <a:pt x="30905" y="385367"/>
                  <a:pt x="29998" y="401428"/>
                </a:cubicBezTo>
                <a:cubicBezTo>
                  <a:pt x="23618" y="426490"/>
                  <a:pt x="10018" y="476361"/>
                  <a:pt x="10018" y="476362"/>
                </a:cubicBezTo>
                <a:cubicBezTo>
                  <a:pt x="8842" y="484868"/>
                  <a:pt x="-267" y="549912"/>
                  <a:pt x="29" y="556648"/>
                </a:cubicBezTo>
                <a:cubicBezTo>
                  <a:pt x="-2674" y="609686"/>
                  <a:pt x="6111" y="658407"/>
                  <a:pt x="5024" y="701162"/>
                </a:cubicBezTo>
                <a:cubicBezTo>
                  <a:pt x="7512" y="728057"/>
                  <a:pt x="17611" y="744004"/>
                  <a:pt x="25002" y="765391"/>
                </a:cubicBezTo>
                <a:cubicBezTo>
                  <a:pt x="35707" y="804316"/>
                  <a:pt x="50579" y="837341"/>
                  <a:pt x="79945" y="861734"/>
                </a:cubicBezTo>
                <a:cubicBezTo>
                  <a:pt x="98135" y="882625"/>
                  <a:pt x="110284" y="899283"/>
                  <a:pt x="129893" y="915258"/>
                </a:cubicBezTo>
                <a:cubicBezTo>
                  <a:pt x="139925" y="921670"/>
                  <a:pt x="146482" y="933936"/>
                  <a:pt x="159862" y="942020"/>
                </a:cubicBezTo>
                <a:cubicBezTo>
                  <a:pt x="203460" y="975270"/>
                  <a:pt x="232055" y="980345"/>
                  <a:pt x="274742" y="995543"/>
                </a:cubicBezTo>
                <a:cubicBezTo>
                  <a:pt x="308193" y="1014492"/>
                  <a:pt x="327248" y="1011602"/>
                  <a:pt x="369643" y="1022306"/>
                </a:cubicBezTo>
                <a:cubicBezTo>
                  <a:pt x="408232" y="1028742"/>
                  <a:pt x="435941" y="1023557"/>
                  <a:pt x="469539" y="1033010"/>
                </a:cubicBezTo>
                <a:cubicBezTo>
                  <a:pt x="485387" y="1032275"/>
                  <a:pt x="504716" y="1037513"/>
                  <a:pt x="524482" y="1038363"/>
                </a:cubicBezTo>
                <a:cubicBezTo>
                  <a:pt x="584844" y="1032732"/>
                  <a:pt x="660233" y="1046712"/>
                  <a:pt x="739257" y="1033010"/>
                </a:cubicBezTo>
                <a:cubicBezTo>
                  <a:pt x="771446" y="1037092"/>
                  <a:pt x="812809" y="1014278"/>
                  <a:pt x="844148" y="1011601"/>
                </a:cubicBezTo>
                <a:cubicBezTo>
                  <a:pt x="909832" y="1005561"/>
                  <a:pt x="948724" y="991412"/>
                  <a:pt x="1003981" y="968781"/>
                </a:cubicBezTo>
                <a:cubicBezTo>
                  <a:pt x="1050002" y="952352"/>
                  <a:pt x="1063215" y="941637"/>
                  <a:pt x="1108872" y="920610"/>
                </a:cubicBezTo>
                <a:cubicBezTo>
                  <a:pt x="1103656" y="918929"/>
                  <a:pt x="1231773" y="859765"/>
                  <a:pt x="1253720" y="840324"/>
                </a:cubicBezTo>
                <a:cubicBezTo>
                  <a:pt x="1274827" y="827634"/>
                  <a:pt x="1282756" y="818424"/>
                  <a:pt x="1298673" y="802857"/>
                </a:cubicBezTo>
                <a:cubicBezTo>
                  <a:pt x="1357001" y="768028"/>
                  <a:pt x="1335877" y="783917"/>
                  <a:pt x="1383584" y="733276"/>
                </a:cubicBezTo>
                <a:cubicBezTo>
                  <a:pt x="1402112" y="712319"/>
                  <a:pt x="1431997" y="682246"/>
                  <a:pt x="1453512" y="658343"/>
                </a:cubicBezTo>
                <a:cubicBezTo>
                  <a:pt x="1478354" y="603122"/>
                  <a:pt x="1528777" y="559575"/>
                  <a:pt x="1538423" y="487066"/>
                </a:cubicBezTo>
                <a:cubicBezTo>
                  <a:pt x="1547507" y="455258"/>
                  <a:pt x="1549885" y="433825"/>
                  <a:pt x="1553408" y="396076"/>
                </a:cubicBezTo>
                <a:cubicBezTo>
                  <a:pt x="1555866" y="366324"/>
                  <a:pt x="1547341" y="300378"/>
                  <a:pt x="1533428" y="262266"/>
                </a:cubicBezTo>
                <a:cubicBezTo>
                  <a:pt x="1525406" y="240122"/>
                  <a:pt x="1507269" y="204089"/>
                  <a:pt x="1488475" y="181981"/>
                </a:cubicBezTo>
                <a:cubicBezTo>
                  <a:pt x="1474472" y="169176"/>
                  <a:pt x="1465912" y="158139"/>
                  <a:pt x="1453512" y="144514"/>
                </a:cubicBezTo>
                <a:cubicBezTo>
                  <a:pt x="1428657" y="123820"/>
                  <a:pt x="1399356" y="109457"/>
                  <a:pt x="1373595" y="90990"/>
                </a:cubicBezTo>
                <a:cubicBezTo>
                  <a:pt x="1342020" y="74773"/>
                  <a:pt x="1225105" y="38129"/>
                  <a:pt x="1208767" y="37466"/>
                </a:cubicBezTo>
                <a:cubicBezTo>
                  <a:pt x="1188769" y="34264"/>
                  <a:pt x="1172506" y="34561"/>
                  <a:pt x="1148830" y="32114"/>
                </a:cubicBezTo>
                <a:cubicBezTo>
                  <a:pt x="1108121" y="28196"/>
                  <a:pt x="1079869" y="26459"/>
                  <a:pt x="1028955" y="26761"/>
                </a:cubicBezTo>
                <a:cubicBezTo>
                  <a:pt x="958185" y="32722"/>
                  <a:pt x="854739" y="41245"/>
                  <a:pt x="799195" y="74933"/>
                </a:cubicBezTo>
                <a:cubicBezTo>
                  <a:pt x="743515" y="87010"/>
                  <a:pt x="691626" y="121745"/>
                  <a:pt x="634367" y="139162"/>
                </a:cubicBezTo>
                <a:cubicBezTo>
                  <a:pt x="559590" y="184014"/>
                  <a:pt x="529248" y="190404"/>
                  <a:pt x="474533" y="230153"/>
                </a:cubicBezTo>
                <a:cubicBezTo>
                  <a:pt x="469644" y="237804"/>
                  <a:pt x="368969" y="308180"/>
                  <a:pt x="344669" y="326495"/>
                </a:cubicBezTo>
                <a:cubicBezTo>
                  <a:pt x="313526" y="357300"/>
                  <a:pt x="254763" y="422838"/>
                  <a:pt x="254763" y="422838"/>
                </a:cubicBezTo>
              </a:path>
            </a:pathLst>
          </a:custGeom>
          <a:noFill/>
          <a:ln w="2222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867718 w 2075794"/>
                      <a:gd name="connsiteY0" fmla="*/ 73419 h 1294844"/>
                      <a:gd name="connsiteX1" fmla="*/ 814322 w 2075794"/>
                      <a:gd name="connsiteY1" fmla="*/ 26698 h 1294844"/>
                      <a:gd name="connsiteX2" fmla="*/ 774276 w 2075794"/>
                      <a:gd name="connsiteY2" fmla="*/ 13349 h 1294844"/>
                      <a:gd name="connsiteX3" fmla="*/ 687508 w 2075794"/>
                      <a:gd name="connsiteY3" fmla="*/ 0 h 1294844"/>
                      <a:gd name="connsiteX4" fmla="*/ 513972 w 2075794"/>
                      <a:gd name="connsiteY4" fmla="*/ 13349 h 1294844"/>
                      <a:gd name="connsiteX5" fmla="*/ 280366 w 2075794"/>
                      <a:gd name="connsiteY5" fmla="*/ 113466 h 1294844"/>
                      <a:gd name="connsiteX6" fmla="*/ 246994 w 2075794"/>
                      <a:gd name="connsiteY6" fmla="*/ 133489 h 1294844"/>
                      <a:gd name="connsiteX7" fmla="*/ 200273 w 2075794"/>
                      <a:gd name="connsiteY7" fmla="*/ 186885 h 1294844"/>
                      <a:gd name="connsiteX8" fmla="*/ 173575 w 2075794"/>
                      <a:gd name="connsiteY8" fmla="*/ 213583 h 1294844"/>
                      <a:gd name="connsiteX9" fmla="*/ 133528 w 2075794"/>
                      <a:gd name="connsiteY9" fmla="*/ 280327 h 1294844"/>
                      <a:gd name="connsiteX10" fmla="*/ 106830 w 2075794"/>
                      <a:gd name="connsiteY10" fmla="*/ 313699 h 1294844"/>
                      <a:gd name="connsiteX11" fmla="*/ 73458 w 2075794"/>
                      <a:gd name="connsiteY11" fmla="*/ 400467 h 1294844"/>
                      <a:gd name="connsiteX12" fmla="*/ 53435 w 2075794"/>
                      <a:gd name="connsiteY12" fmla="*/ 447189 h 1294844"/>
                      <a:gd name="connsiteX13" fmla="*/ 40086 w 2075794"/>
                      <a:gd name="connsiteY13" fmla="*/ 500584 h 1294844"/>
                      <a:gd name="connsiteX14" fmla="*/ 13388 w 2075794"/>
                      <a:gd name="connsiteY14" fmla="*/ 594026 h 1294844"/>
                      <a:gd name="connsiteX15" fmla="*/ 39 w 2075794"/>
                      <a:gd name="connsiteY15" fmla="*/ 694143 h 1294844"/>
                      <a:gd name="connsiteX16" fmla="*/ 6714 w 2075794"/>
                      <a:gd name="connsiteY16" fmla="*/ 874353 h 1294844"/>
                      <a:gd name="connsiteX17" fmla="*/ 33411 w 2075794"/>
                      <a:gd name="connsiteY17" fmla="*/ 954447 h 1294844"/>
                      <a:gd name="connsiteX18" fmla="*/ 106830 w 2075794"/>
                      <a:gd name="connsiteY18" fmla="*/ 1074587 h 1294844"/>
                      <a:gd name="connsiteX19" fmla="*/ 173575 w 2075794"/>
                      <a:gd name="connsiteY19" fmla="*/ 1141332 h 1294844"/>
                      <a:gd name="connsiteX20" fmla="*/ 213622 w 2075794"/>
                      <a:gd name="connsiteY20" fmla="*/ 1174704 h 1294844"/>
                      <a:gd name="connsiteX21" fmla="*/ 367134 w 2075794"/>
                      <a:gd name="connsiteY21" fmla="*/ 1241448 h 1294844"/>
                      <a:gd name="connsiteX22" fmla="*/ 493949 w 2075794"/>
                      <a:gd name="connsiteY22" fmla="*/ 1274821 h 1294844"/>
                      <a:gd name="connsiteX23" fmla="*/ 627438 w 2075794"/>
                      <a:gd name="connsiteY23" fmla="*/ 1288170 h 1294844"/>
                      <a:gd name="connsiteX24" fmla="*/ 700857 w 2075794"/>
                      <a:gd name="connsiteY24" fmla="*/ 1294844 h 1294844"/>
                      <a:gd name="connsiteX25" fmla="*/ 987858 w 2075794"/>
                      <a:gd name="connsiteY25" fmla="*/ 1288170 h 1294844"/>
                      <a:gd name="connsiteX26" fmla="*/ 1128022 w 2075794"/>
                      <a:gd name="connsiteY26" fmla="*/ 1261472 h 1294844"/>
                      <a:gd name="connsiteX27" fmla="*/ 1341604 w 2075794"/>
                      <a:gd name="connsiteY27" fmla="*/ 1208076 h 1294844"/>
                      <a:gd name="connsiteX28" fmla="*/ 1481768 w 2075794"/>
                      <a:gd name="connsiteY28" fmla="*/ 1148006 h 1294844"/>
                      <a:gd name="connsiteX29" fmla="*/ 1675327 w 2075794"/>
                      <a:gd name="connsiteY29" fmla="*/ 1047889 h 1294844"/>
                      <a:gd name="connsiteX30" fmla="*/ 1735397 w 2075794"/>
                      <a:gd name="connsiteY30" fmla="*/ 1001168 h 1294844"/>
                      <a:gd name="connsiteX31" fmla="*/ 1848862 w 2075794"/>
                      <a:gd name="connsiteY31" fmla="*/ 914400 h 1294844"/>
                      <a:gd name="connsiteX32" fmla="*/ 1942305 w 2075794"/>
                      <a:gd name="connsiteY32" fmla="*/ 820958 h 1294844"/>
                      <a:gd name="connsiteX33" fmla="*/ 2055771 w 2075794"/>
                      <a:gd name="connsiteY33" fmla="*/ 607375 h 1294844"/>
                      <a:gd name="connsiteX34" fmla="*/ 2075794 w 2075794"/>
                      <a:gd name="connsiteY34" fmla="*/ 493910 h 1294844"/>
                      <a:gd name="connsiteX35" fmla="*/ 2049096 w 2075794"/>
                      <a:gd name="connsiteY35" fmla="*/ 327048 h 1294844"/>
                      <a:gd name="connsiteX36" fmla="*/ 1989026 w 2075794"/>
                      <a:gd name="connsiteY36" fmla="*/ 226932 h 1294844"/>
                      <a:gd name="connsiteX37" fmla="*/ 1942305 w 2075794"/>
                      <a:gd name="connsiteY37" fmla="*/ 180210 h 1294844"/>
                      <a:gd name="connsiteX38" fmla="*/ 1835514 w 2075794"/>
                      <a:gd name="connsiteY38" fmla="*/ 113466 h 1294844"/>
                      <a:gd name="connsiteX39" fmla="*/ 1615257 w 2075794"/>
                      <a:gd name="connsiteY39" fmla="*/ 46721 h 1294844"/>
                      <a:gd name="connsiteX40" fmla="*/ 1535163 w 2075794"/>
                      <a:gd name="connsiteY40" fmla="*/ 40047 h 1294844"/>
                      <a:gd name="connsiteX41" fmla="*/ 1374976 w 2075794"/>
                      <a:gd name="connsiteY41" fmla="*/ 33372 h 1294844"/>
                      <a:gd name="connsiteX42" fmla="*/ 1067952 w 2075794"/>
                      <a:gd name="connsiteY42" fmla="*/ 93443 h 1294844"/>
                      <a:gd name="connsiteX43" fmla="*/ 847695 w 2075794"/>
                      <a:gd name="connsiteY43" fmla="*/ 173536 h 1294844"/>
                      <a:gd name="connsiteX44" fmla="*/ 634112 w 2075794"/>
                      <a:gd name="connsiteY44" fmla="*/ 287002 h 1294844"/>
                      <a:gd name="connsiteX45" fmla="*/ 460576 w 2075794"/>
                      <a:gd name="connsiteY45" fmla="*/ 407142 h 1294844"/>
                      <a:gd name="connsiteX46" fmla="*/ 340436 w 2075794"/>
                      <a:gd name="connsiteY46" fmla="*/ 527282 h 1294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2075794" h="1294844">
                        <a:moveTo>
                          <a:pt x="867718" y="73419"/>
                        </a:moveTo>
                        <a:cubicBezTo>
                          <a:pt x="849919" y="57845"/>
                          <a:pt x="834216" y="39487"/>
                          <a:pt x="814322" y="26698"/>
                        </a:cubicBezTo>
                        <a:cubicBezTo>
                          <a:pt x="802486" y="19089"/>
                          <a:pt x="787753" y="17392"/>
                          <a:pt x="774276" y="13349"/>
                        </a:cubicBezTo>
                        <a:cubicBezTo>
                          <a:pt x="740278" y="3150"/>
                          <a:pt x="729801" y="4700"/>
                          <a:pt x="687508" y="0"/>
                        </a:cubicBezTo>
                        <a:cubicBezTo>
                          <a:pt x="629663" y="4450"/>
                          <a:pt x="570732" y="1342"/>
                          <a:pt x="513972" y="13349"/>
                        </a:cubicBezTo>
                        <a:cubicBezTo>
                          <a:pt x="363364" y="45208"/>
                          <a:pt x="373414" y="53649"/>
                          <a:pt x="280366" y="113466"/>
                        </a:cubicBezTo>
                        <a:cubicBezTo>
                          <a:pt x="269454" y="120481"/>
                          <a:pt x="256557" y="124723"/>
                          <a:pt x="246994" y="133489"/>
                        </a:cubicBezTo>
                        <a:cubicBezTo>
                          <a:pt x="229560" y="149470"/>
                          <a:pt x="216254" y="169451"/>
                          <a:pt x="200273" y="186885"/>
                        </a:cubicBezTo>
                        <a:cubicBezTo>
                          <a:pt x="191769" y="196163"/>
                          <a:pt x="180890" y="203342"/>
                          <a:pt x="173575" y="213583"/>
                        </a:cubicBezTo>
                        <a:cubicBezTo>
                          <a:pt x="158494" y="234696"/>
                          <a:pt x="149736" y="260067"/>
                          <a:pt x="133528" y="280327"/>
                        </a:cubicBezTo>
                        <a:cubicBezTo>
                          <a:pt x="124629" y="291451"/>
                          <a:pt x="114008" y="301394"/>
                          <a:pt x="106830" y="313699"/>
                        </a:cubicBezTo>
                        <a:cubicBezTo>
                          <a:pt x="88964" y="344327"/>
                          <a:pt x="85772" y="368451"/>
                          <a:pt x="73458" y="400467"/>
                        </a:cubicBezTo>
                        <a:cubicBezTo>
                          <a:pt x="67376" y="416282"/>
                          <a:pt x="58793" y="431115"/>
                          <a:pt x="53435" y="447189"/>
                        </a:cubicBezTo>
                        <a:cubicBezTo>
                          <a:pt x="47633" y="464594"/>
                          <a:pt x="44913" y="482884"/>
                          <a:pt x="40086" y="500584"/>
                        </a:cubicBezTo>
                        <a:cubicBezTo>
                          <a:pt x="31563" y="531836"/>
                          <a:pt x="13388" y="594026"/>
                          <a:pt x="13388" y="594026"/>
                        </a:cubicBezTo>
                        <a:cubicBezTo>
                          <a:pt x="11744" y="605537"/>
                          <a:pt x="39" y="685528"/>
                          <a:pt x="39" y="694143"/>
                        </a:cubicBezTo>
                        <a:cubicBezTo>
                          <a:pt x="39" y="754254"/>
                          <a:pt x="-930" y="814730"/>
                          <a:pt x="6714" y="874353"/>
                        </a:cubicBezTo>
                        <a:cubicBezTo>
                          <a:pt x="10293" y="902267"/>
                          <a:pt x="20825" y="929276"/>
                          <a:pt x="33411" y="954447"/>
                        </a:cubicBezTo>
                        <a:cubicBezTo>
                          <a:pt x="53440" y="994505"/>
                          <a:pt x="75995" y="1043752"/>
                          <a:pt x="106830" y="1074587"/>
                        </a:cubicBezTo>
                        <a:cubicBezTo>
                          <a:pt x="129078" y="1096835"/>
                          <a:pt x="150621" y="1119813"/>
                          <a:pt x="173575" y="1141332"/>
                        </a:cubicBezTo>
                        <a:cubicBezTo>
                          <a:pt x="186252" y="1153216"/>
                          <a:pt x="199335" y="1164813"/>
                          <a:pt x="213622" y="1174704"/>
                        </a:cubicBezTo>
                        <a:cubicBezTo>
                          <a:pt x="261720" y="1208003"/>
                          <a:pt x="310591" y="1221092"/>
                          <a:pt x="367134" y="1241448"/>
                        </a:cubicBezTo>
                        <a:cubicBezTo>
                          <a:pt x="415209" y="1258755"/>
                          <a:pt x="442540" y="1267966"/>
                          <a:pt x="493949" y="1274821"/>
                        </a:cubicBezTo>
                        <a:cubicBezTo>
                          <a:pt x="538275" y="1280731"/>
                          <a:pt x="582928" y="1283863"/>
                          <a:pt x="627438" y="1288170"/>
                        </a:cubicBezTo>
                        <a:lnTo>
                          <a:pt x="700857" y="1294844"/>
                        </a:lnTo>
                        <a:cubicBezTo>
                          <a:pt x="796524" y="1292619"/>
                          <a:pt x="892456" y="1295623"/>
                          <a:pt x="987858" y="1288170"/>
                        </a:cubicBezTo>
                        <a:cubicBezTo>
                          <a:pt x="1035275" y="1284466"/>
                          <a:pt x="1081275" y="1270237"/>
                          <a:pt x="1128022" y="1261472"/>
                        </a:cubicBezTo>
                        <a:cubicBezTo>
                          <a:pt x="1207316" y="1246604"/>
                          <a:pt x="1259435" y="1240944"/>
                          <a:pt x="1341604" y="1208076"/>
                        </a:cubicBezTo>
                        <a:cubicBezTo>
                          <a:pt x="1403623" y="1183268"/>
                          <a:pt x="1419838" y="1177972"/>
                          <a:pt x="1481768" y="1148006"/>
                        </a:cubicBezTo>
                        <a:cubicBezTo>
                          <a:pt x="1485439" y="1146230"/>
                          <a:pt x="1640975" y="1070791"/>
                          <a:pt x="1675327" y="1047889"/>
                        </a:cubicBezTo>
                        <a:cubicBezTo>
                          <a:pt x="1696433" y="1033818"/>
                          <a:pt x="1714833" y="1016020"/>
                          <a:pt x="1735397" y="1001168"/>
                        </a:cubicBezTo>
                        <a:cubicBezTo>
                          <a:pt x="1809304" y="947790"/>
                          <a:pt x="1783096" y="977176"/>
                          <a:pt x="1848862" y="914400"/>
                        </a:cubicBezTo>
                        <a:cubicBezTo>
                          <a:pt x="1880725" y="883985"/>
                          <a:pt x="1918959" y="858312"/>
                          <a:pt x="1942305" y="820958"/>
                        </a:cubicBezTo>
                        <a:cubicBezTo>
                          <a:pt x="1986082" y="750914"/>
                          <a:pt x="2032244" y="687367"/>
                          <a:pt x="2055771" y="607375"/>
                        </a:cubicBezTo>
                        <a:cubicBezTo>
                          <a:pt x="2068886" y="562784"/>
                          <a:pt x="2070181" y="538810"/>
                          <a:pt x="2075794" y="493910"/>
                        </a:cubicBezTo>
                        <a:cubicBezTo>
                          <a:pt x="2071017" y="453310"/>
                          <a:pt x="2066519" y="373509"/>
                          <a:pt x="2049096" y="327048"/>
                        </a:cubicBezTo>
                        <a:cubicBezTo>
                          <a:pt x="2036778" y="294199"/>
                          <a:pt x="2011902" y="253621"/>
                          <a:pt x="1989026" y="226932"/>
                        </a:cubicBezTo>
                        <a:cubicBezTo>
                          <a:pt x="1974693" y="210209"/>
                          <a:pt x="1960017" y="193301"/>
                          <a:pt x="1942305" y="180210"/>
                        </a:cubicBezTo>
                        <a:cubicBezTo>
                          <a:pt x="1908548" y="155259"/>
                          <a:pt x="1872780" y="132789"/>
                          <a:pt x="1835514" y="113466"/>
                        </a:cubicBezTo>
                        <a:cubicBezTo>
                          <a:pt x="1793280" y="91567"/>
                          <a:pt x="1633572" y="50492"/>
                          <a:pt x="1615257" y="46721"/>
                        </a:cubicBezTo>
                        <a:cubicBezTo>
                          <a:pt x="1589017" y="41319"/>
                          <a:pt x="1561912" y="41533"/>
                          <a:pt x="1535163" y="40047"/>
                        </a:cubicBezTo>
                        <a:cubicBezTo>
                          <a:pt x="1481803" y="37083"/>
                          <a:pt x="1428372" y="35597"/>
                          <a:pt x="1374976" y="33372"/>
                        </a:cubicBezTo>
                        <a:cubicBezTo>
                          <a:pt x="1277730" y="49580"/>
                          <a:pt x="1152966" y="69334"/>
                          <a:pt x="1067952" y="93443"/>
                        </a:cubicBezTo>
                        <a:cubicBezTo>
                          <a:pt x="992793" y="114757"/>
                          <a:pt x="917570" y="138599"/>
                          <a:pt x="847695" y="173536"/>
                        </a:cubicBezTo>
                        <a:cubicBezTo>
                          <a:pt x="749572" y="222598"/>
                          <a:pt x="713682" y="235850"/>
                          <a:pt x="634112" y="287002"/>
                        </a:cubicBezTo>
                        <a:cubicBezTo>
                          <a:pt x="630033" y="289624"/>
                          <a:pt x="490269" y="379733"/>
                          <a:pt x="460576" y="407142"/>
                        </a:cubicBezTo>
                        <a:cubicBezTo>
                          <a:pt x="418961" y="445556"/>
                          <a:pt x="340436" y="527282"/>
                          <a:pt x="340436" y="527282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 12">
            <a:extLst>
              <a:ext uri="{FF2B5EF4-FFF2-40B4-BE49-F238E27FC236}">
                <a16:creationId xmlns:a16="http://schemas.microsoft.com/office/drawing/2014/main" id="{DB0F5361-1761-1EC5-DA44-6C80FE58CBB0}"/>
              </a:ext>
            </a:extLst>
          </p:cNvPr>
          <p:cNvSpPr/>
          <p:nvPr/>
        </p:nvSpPr>
        <p:spPr>
          <a:xfrm>
            <a:off x="7088269" y="3330552"/>
            <a:ext cx="1161354" cy="934423"/>
          </a:xfrm>
          <a:custGeom>
            <a:avLst/>
            <a:gdLst>
              <a:gd name="connsiteX0" fmla="*/ 540630 w 1161354"/>
              <a:gd name="connsiteY0" fmla="*/ 6674 h 934423"/>
              <a:gd name="connsiteX1" fmla="*/ 480560 w 1161354"/>
              <a:gd name="connsiteY1" fmla="*/ 0 h 934423"/>
              <a:gd name="connsiteX2" fmla="*/ 407141 w 1161354"/>
              <a:gd name="connsiteY2" fmla="*/ 6674 h 934423"/>
              <a:gd name="connsiteX3" fmla="*/ 387118 w 1161354"/>
              <a:gd name="connsiteY3" fmla="*/ 13349 h 934423"/>
              <a:gd name="connsiteX4" fmla="*/ 260303 w 1161354"/>
              <a:gd name="connsiteY4" fmla="*/ 66744 h 934423"/>
              <a:gd name="connsiteX5" fmla="*/ 233605 w 1161354"/>
              <a:gd name="connsiteY5" fmla="*/ 86768 h 934423"/>
              <a:gd name="connsiteX6" fmla="*/ 160186 w 1161354"/>
              <a:gd name="connsiteY6" fmla="*/ 140163 h 934423"/>
              <a:gd name="connsiteX7" fmla="*/ 113465 w 1161354"/>
              <a:gd name="connsiteY7" fmla="*/ 186884 h 934423"/>
              <a:gd name="connsiteX8" fmla="*/ 93442 w 1161354"/>
              <a:gd name="connsiteY8" fmla="*/ 220257 h 934423"/>
              <a:gd name="connsiteX9" fmla="*/ 53395 w 1161354"/>
              <a:gd name="connsiteY9" fmla="*/ 280327 h 934423"/>
              <a:gd name="connsiteX10" fmla="*/ 40046 w 1161354"/>
              <a:gd name="connsiteY10" fmla="*/ 320374 h 934423"/>
              <a:gd name="connsiteX11" fmla="*/ 26697 w 1161354"/>
              <a:gd name="connsiteY11" fmla="*/ 353746 h 934423"/>
              <a:gd name="connsiteX12" fmla="*/ 13349 w 1161354"/>
              <a:gd name="connsiteY12" fmla="*/ 393793 h 934423"/>
              <a:gd name="connsiteX13" fmla="*/ 0 w 1161354"/>
              <a:gd name="connsiteY13" fmla="*/ 473886 h 934423"/>
              <a:gd name="connsiteX14" fmla="*/ 13349 w 1161354"/>
              <a:gd name="connsiteY14" fmla="*/ 667445 h 934423"/>
              <a:gd name="connsiteX15" fmla="*/ 46721 w 1161354"/>
              <a:gd name="connsiteY15" fmla="*/ 734190 h 934423"/>
              <a:gd name="connsiteX16" fmla="*/ 66744 w 1161354"/>
              <a:gd name="connsiteY16" fmla="*/ 760887 h 934423"/>
              <a:gd name="connsiteX17" fmla="*/ 120140 w 1161354"/>
              <a:gd name="connsiteY17" fmla="*/ 814283 h 934423"/>
              <a:gd name="connsiteX18" fmla="*/ 193559 w 1161354"/>
              <a:gd name="connsiteY18" fmla="*/ 854330 h 934423"/>
              <a:gd name="connsiteX19" fmla="*/ 266978 w 1161354"/>
              <a:gd name="connsiteY19" fmla="*/ 887702 h 934423"/>
              <a:gd name="connsiteX20" fmla="*/ 360420 w 1161354"/>
              <a:gd name="connsiteY20" fmla="*/ 914400 h 934423"/>
              <a:gd name="connsiteX21" fmla="*/ 407141 w 1161354"/>
              <a:gd name="connsiteY21" fmla="*/ 927749 h 934423"/>
              <a:gd name="connsiteX22" fmla="*/ 500584 w 1161354"/>
              <a:gd name="connsiteY22" fmla="*/ 934423 h 934423"/>
              <a:gd name="connsiteX23" fmla="*/ 647422 w 1161354"/>
              <a:gd name="connsiteY23" fmla="*/ 927749 h 934423"/>
              <a:gd name="connsiteX24" fmla="*/ 734189 w 1161354"/>
              <a:gd name="connsiteY24" fmla="*/ 914400 h 934423"/>
              <a:gd name="connsiteX25" fmla="*/ 800934 w 1161354"/>
              <a:gd name="connsiteY25" fmla="*/ 887702 h 934423"/>
              <a:gd name="connsiteX26" fmla="*/ 827632 w 1161354"/>
              <a:gd name="connsiteY26" fmla="*/ 874353 h 934423"/>
              <a:gd name="connsiteX27" fmla="*/ 861004 w 1161354"/>
              <a:gd name="connsiteY27" fmla="*/ 861004 h 934423"/>
              <a:gd name="connsiteX28" fmla="*/ 887702 w 1161354"/>
              <a:gd name="connsiteY28" fmla="*/ 840981 h 934423"/>
              <a:gd name="connsiteX29" fmla="*/ 914400 w 1161354"/>
              <a:gd name="connsiteY29" fmla="*/ 827632 h 934423"/>
              <a:gd name="connsiteX30" fmla="*/ 974470 w 1161354"/>
              <a:gd name="connsiteY30" fmla="*/ 780911 h 934423"/>
              <a:gd name="connsiteX31" fmla="*/ 1061238 w 1161354"/>
              <a:gd name="connsiteY31" fmla="*/ 707492 h 934423"/>
              <a:gd name="connsiteX32" fmla="*/ 1101284 w 1161354"/>
              <a:gd name="connsiteY32" fmla="*/ 640747 h 934423"/>
              <a:gd name="connsiteX33" fmla="*/ 1121308 w 1161354"/>
              <a:gd name="connsiteY33" fmla="*/ 580677 h 934423"/>
              <a:gd name="connsiteX34" fmla="*/ 1148005 w 1161354"/>
              <a:gd name="connsiteY34" fmla="*/ 460537 h 934423"/>
              <a:gd name="connsiteX35" fmla="*/ 1161354 w 1161354"/>
              <a:gd name="connsiteY35" fmla="*/ 387118 h 934423"/>
              <a:gd name="connsiteX36" fmla="*/ 1154680 w 1161354"/>
              <a:gd name="connsiteY36" fmla="*/ 320374 h 934423"/>
              <a:gd name="connsiteX37" fmla="*/ 1101284 w 1161354"/>
              <a:gd name="connsiteY37" fmla="*/ 220257 h 934423"/>
              <a:gd name="connsiteX38" fmla="*/ 994493 w 1161354"/>
              <a:gd name="connsiteY38" fmla="*/ 100117 h 934423"/>
              <a:gd name="connsiteX39" fmla="*/ 914400 w 1161354"/>
              <a:gd name="connsiteY39" fmla="*/ 60070 h 934423"/>
              <a:gd name="connsiteX40" fmla="*/ 714166 w 1161354"/>
              <a:gd name="connsiteY40" fmla="*/ 33372 h 934423"/>
              <a:gd name="connsiteX41" fmla="*/ 513932 w 1161354"/>
              <a:gd name="connsiteY41" fmla="*/ 46721 h 934423"/>
              <a:gd name="connsiteX42" fmla="*/ 473886 w 1161354"/>
              <a:gd name="connsiteY42" fmla="*/ 53395 h 934423"/>
              <a:gd name="connsiteX43" fmla="*/ 407141 w 1161354"/>
              <a:gd name="connsiteY43" fmla="*/ 80093 h 934423"/>
              <a:gd name="connsiteX44" fmla="*/ 373769 w 1161354"/>
              <a:gd name="connsiteY44" fmla="*/ 93442 h 934423"/>
              <a:gd name="connsiteX45" fmla="*/ 307024 w 1161354"/>
              <a:gd name="connsiteY45" fmla="*/ 146838 h 934423"/>
              <a:gd name="connsiteX46" fmla="*/ 273652 w 1161354"/>
              <a:gd name="connsiteY46" fmla="*/ 220257 h 934423"/>
              <a:gd name="connsiteX47" fmla="*/ 280327 w 1161354"/>
              <a:gd name="connsiteY47" fmla="*/ 340397 h 934423"/>
              <a:gd name="connsiteX48" fmla="*/ 287001 w 1161354"/>
              <a:gd name="connsiteY48" fmla="*/ 360420 h 93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61354" h="934423" extrusionOk="0">
                <a:moveTo>
                  <a:pt x="540630" y="6674"/>
                </a:moveTo>
                <a:cubicBezTo>
                  <a:pt x="520074" y="4120"/>
                  <a:pt x="500110" y="224"/>
                  <a:pt x="480560" y="0"/>
                </a:cubicBezTo>
                <a:cubicBezTo>
                  <a:pt x="461765" y="1217"/>
                  <a:pt x="429030" y="3277"/>
                  <a:pt x="407141" y="6674"/>
                </a:cubicBezTo>
                <a:cubicBezTo>
                  <a:pt x="399382" y="8445"/>
                  <a:pt x="393747" y="12169"/>
                  <a:pt x="387118" y="13349"/>
                </a:cubicBezTo>
                <a:cubicBezTo>
                  <a:pt x="315093" y="28078"/>
                  <a:pt x="386097" y="7589"/>
                  <a:pt x="260303" y="66744"/>
                </a:cubicBezTo>
                <a:cubicBezTo>
                  <a:pt x="251175" y="72010"/>
                  <a:pt x="244367" y="78137"/>
                  <a:pt x="233605" y="86768"/>
                </a:cubicBezTo>
                <a:cubicBezTo>
                  <a:pt x="153191" y="119117"/>
                  <a:pt x="224864" y="80302"/>
                  <a:pt x="160186" y="140163"/>
                </a:cubicBezTo>
                <a:cubicBezTo>
                  <a:pt x="143680" y="151657"/>
                  <a:pt x="121849" y="172094"/>
                  <a:pt x="113465" y="186884"/>
                </a:cubicBezTo>
                <a:cubicBezTo>
                  <a:pt x="107030" y="198142"/>
                  <a:pt x="104286" y="210340"/>
                  <a:pt x="93442" y="220257"/>
                </a:cubicBezTo>
                <a:cubicBezTo>
                  <a:pt x="73776" y="246331"/>
                  <a:pt x="68228" y="250662"/>
                  <a:pt x="53395" y="280327"/>
                </a:cubicBezTo>
                <a:cubicBezTo>
                  <a:pt x="48626" y="294707"/>
                  <a:pt x="45032" y="308982"/>
                  <a:pt x="40046" y="320374"/>
                </a:cubicBezTo>
                <a:cubicBezTo>
                  <a:pt x="37230" y="333603"/>
                  <a:pt x="32379" y="344431"/>
                  <a:pt x="26697" y="353746"/>
                </a:cubicBezTo>
                <a:cubicBezTo>
                  <a:pt x="23809" y="365288"/>
                  <a:pt x="16673" y="378777"/>
                  <a:pt x="13349" y="393793"/>
                </a:cubicBezTo>
                <a:cubicBezTo>
                  <a:pt x="7478" y="420214"/>
                  <a:pt x="0" y="473886"/>
                  <a:pt x="0" y="473886"/>
                </a:cubicBezTo>
                <a:cubicBezTo>
                  <a:pt x="-8362" y="488383"/>
                  <a:pt x="-6332" y="606902"/>
                  <a:pt x="13349" y="667445"/>
                </a:cubicBezTo>
                <a:cubicBezTo>
                  <a:pt x="21461" y="687725"/>
                  <a:pt x="26645" y="714929"/>
                  <a:pt x="46721" y="734190"/>
                </a:cubicBezTo>
                <a:cubicBezTo>
                  <a:pt x="52235" y="744618"/>
                  <a:pt x="60115" y="753347"/>
                  <a:pt x="66744" y="760887"/>
                </a:cubicBezTo>
                <a:cubicBezTo>
                  <a:pt x="83712" y="780418"/>
                  <a:pt x="99186" y="800959"/>
                  <a:pt x="120140" y="814283"/>
                </a:cubicBezTo>
                <a:cubicBezTo>
                  <a:pt x="189483" y="887034"/>
                  <a:pt x="95874" y="802840"/>
                  <a:pt x="193559" y="854330"/>
                </a:cubicBezTo>
                <a:cubicBezTo>
                  <a:pt x="246015" y="887930"/>
                  <a:pt x="206170" y="873276"/>
                  <a:pt x="266978" y="887702"/>
                </a:cubicBezTo>
                <a:cubicBezTo>
                  <a:pt x="299350" y="889325"/>
                  <a:pt x="324990" y="905259"/>
                  <a:pt x="360420" y="914400"/>
                </a:cubicBezTo>
                <a:cubicBezTo>
                  <a:pt x="377563" y="920201"/>
                  <a:pt x="390396" y="928372"/>
                  <a:pt x="407141" y="927749"/>
                </a:cubicBezTo>
                <a:cubicBezTo>
                  <a:pt x="429082" y="924236"/>
                  <a:pt x="468046" y="932948"/>
                  <a:pt x="500584" y="934423"/>
                </a:cubicBezTo>
                <a:cubicBezTo>
                  <a:pt x="551902" y="940187"/>
                  <a:pt x="599591" y="930811"/>
                  <a:pt x="647422" y="927749"/>
                </a:cubicBezTo>
                <a:cubicBezTo>
                  <a:pt x="664625" y="926177"/>
                  <a:pt x="718952" y="918133"/>
                  <a:pt x="734189" y="914400"/>
                </a:cubicBezTo>
                <a:cubicBezTo>
                  <a:pt x="752130" y="904026"/>
                  <a:pt x="774261" y="901846"/>
                  <a:pt x="800934" y="887702"/>
                </a:cubicBezTo>
                <a:cubicBezTo>
                  <a:pt x="808987" y="886119"/>
                  <a:pt x="820183" y="876432"/>
                  <a:pt x="827632" y="874353"/>
                </a:cubicBezTo>
                <a:cubicBezTo>
                  <a:pt x="839417" y="870263"/>
                  <a:pt x="851220" y="866410"/>
                  <a:pt x="861004" y="861004"/>
                </a:cubicBezTo>
                <a:cubicBezTo>
                  <a:pt x="870360" y="858871"/>
                  <a:pt x="878963" y="843850"/>
                  <a:pt x="887702" y="840981"/>
                </a:cubicBezTo>
                <a:cubicBezTo>
                  <a:pt x="895152" y="835676"/>
                  <a:pt x="908474" y="833940"/>
                  <a:pt x="914400" y="827632"/>
                </a:cubicBezTo>
                <a:cubicBezTo>
                  <a:pt x="939955" y="811949"/>
                  <a:pt x="951716" y="800900"/>
                  <a:pt x="974470" y="780911"/>
                </a:cubicBezTo>
                <a:cubicBezTo>
                  <a:pt x="1009050" y="762292"/>
                  <a:pt x="1042449" y="746163"/>
                  <a:pt x="1061238" y="707492"/>
                </a:cubicBezTo>
                <a:cubicBezTo>
                  <a:pt x="1088256" y="656168"/>
                  <a:pt x="1075379" y="671793"/>
                  <a:pt x="1101284" y="640747"/>
                </a:cubicBezTo>
                <a:cubicBezTo>
                  <a:pt x="1094925" y="554547"/>
                  <a:pt x="1098809" y="701177"/>
                  <a:pt x="1121308" y="580677"/>
                </a:cubicBezTo>
                <a:cubicBezTo>
                  <a:pt x="1130894" y="552088"/>
                  <a:pt x="1142542" y="499169"/>
                  <a:pt x="1148005" y="460537"/>
                </a:cubicBezTo>
                <a:cubicBezTo>
                  <a:pt x="1162021" y="416042"/>
                  <a:pt x="1155862" y="441376"/>
                  <a:pt x="1161354" y="387118"/>
                </a:cubicBezTo>
                <a:cubicBezTo>
                  <a:pt x="1159345" y="365629"/>
                  <a:pt x="1162592" y="343784"/>
                  <a:pt x="1154680" y="320374"/>
                </a:cubicBezTo>
                <a:cubicBezTo>
                  <a:pt x="1147552" y="291896"/>
                  <a:pt x="1108833" y="239942"/>
                  <a:pt x="1101284" y="220257"/>
                </a:cubicBezTo>
                <a:cubicBezTo>
                  <a:pt x="1075155" y="170345"/>
                  <a:pt x="1043659" y="135448"/>
                  <a:pt x="994493" y="100117"/>
                </a:cubicBezTo>
                <a:cubicBezTo>
                  <a:pt x="967891" y="91115"/>
                  <a:pt x="943482" y="70243"/>
                  <a:pt x="914400" y="60070"/>
                </a:cubicBezTo>
                <a:cubicBezTo>
                  <a:pt x="854410" y="44786"/>
                  <a:pt x="772367" y="41511"/>
                  <a:pt x="714166" y="33372"/>
                </a:cubicBezTo>
                <a:cubicBezTo>
                  <a:pt x="638328" y="39161"/>
                  <a:pt x="603168" y="34474"/>
                  <a:pt x="513932" y="46721"/>
                </a:cubicBezTo>
                <a:cubicBezTo>
                  <a:pt x="500747" y="47822"/>
                  <a:pt x="487044" y="48426"/>
                  <a:pt x="473886" y="53395"/>
                </a:cubicBezTo>
                <a:cubicBezTo>
                  <a:pt x="451263" y="59612"/>
                  <a:pt x="428596" y="75132"/>
                  <a:pt x="407141" y="80093"/>
                </a:cubicBezTo>
                <a:cubicBezTo>
                  <a:pt x="393747" y="82110"/>
                  <a:pt x="385376" y="87771"/>
                  <a:pt x="373769" y="93442"/>
                </a:cubicBezTo>
                <a:cubicBezTo>
                  <a:pt x="351037" y="122659"/>
                  <a:pt x="322372" y="130994"/>
                  <a:pt x="307024" y="146838"/>
                </a:cubicBezTo>
                <a:cubicBezTo>
                  <a:pt x="300069" y="167883"/>
                  <a:pt x="277412" y="191091"/>
                  <a:pt x="273652" y="220257"/>
                </a:cubicBezTo>
                <a:cubicBezTo>
                  <a:pt x="266179" y="256303"/>
                  <a:pt x="278465" y="304243"/>
                  <a:pt x="280327" y="340397"/>
                </a:cubicBezTo>
                <a:cubicBezTo>
                  <a:pt x="280994" y="347401"/>
                  <a:pt x="287001" y="360419"/>
                  <a:pt x="287001" y="360420"/>
                </a:cubicBezTo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40630 w 1161354"/>
                      <a:gd name="connsiteY0" fmla="*/ 6674 h 934423"/>
                      <a:gd name="connsiteX1" fmla="*/ 480560 w 1161354"/>
                      <a:gd name="connsiteY1" fmla="*/ 0 h 934423"/>
                      <a:gd name="connsiteX2" fmla="*/ 407141 w 1161354"/>
                      <a:gd name="connsiteY2" fmla="*/ 6674 h 934423"/>
                      <a:gd name="connsiteX3" fmla="*/ 387118 w 1161354"/>
                      <a:gd name="connsiteY3" fmla="*/ 13349 h 934423"/>
                      <a:gd name="connsiteX4" fmla="*/ 260303 w 1161354"/>
                      <a:gd name="connsiteY4" fmla="*/ 66744 h 934423"/>
                      <a:gd name="connsiteX5" fmla="*/ 233605 w 1161354"/>
                      <a:gd name="connsiteY5" fmla="*/ 86768 h 934423"/>
                      <a:gd name="connsiteX6" fmla="*/ 160186 w 1161354"/>
                      <a:gd name="connsiteY6" fmla="*/ 140163 h 934423"/>
                      <a:gd name="connsiteX7" fmla="*/ 113465 w 1161354"/>
                      <a:gd name="connsiteY7" fmla="*/ 186884 h 934423"/>
                      <a:gd name="connsiteX8" fmla="*/ 93442 w 1161354"/>
                      <a:gd name="connsiteY8" fmla="*/ 220257 h 934423"/>
                      <a:gd name="connsiteX9" fmla="*/ 53395 w 1161354"/>
                      <a:gd name="connsiteY9" fmla="*/ 280327 h 934423"/>
                      <a:gd name="connsiteX10" fmla="*/ 40046 w 1161354"/>
                      <a:gd name="connsiteY10" fmla="*/ 320374 h 934423"/>
                      <a:gd name="connsiteX11" fmla="*/ 26697 w 1161354"/>
                      <a:gd name="connsiteY11" fmla="*/ 353746 h 934423"/>
                      <a:gd name="connsiteX12" fmla="*/ 13349 w 1161354"/>
                      <a:gd name="connsiteY12" fmla="*/ 393793 h 934423"/>
                      <a:gd name="connsiteX13" fmla="*/ 0 w 1161354"/>
                      <a:gd name="connsiteY13" fmla="*/ 473886 h 934423"/>
                      <a:gd name="connsiteX14" fmla="*/ 13349 w 1161354"/>
                      <a:gd name="connsiteY14" fmla="*/ 667445 h 934423"/>
                      <a:gd name="connsiteX15" fmla="*/ 46721 w 1161354"/>
                      <a:gd name="connsiteY15" fmla="*/ 734190 h 934423"/>
                      <a:gd name="connsiteX16" fmla="*/ 66744 w 1161354"/>
                      <a:gd name="connsiteY16" fmla="*/ 760887 h 934423"/>
                      <a:gd name="connsiteX17" fmla="*/ 120140 w 1161354"/>
                      <a:gd name="connsiteY17" fmla="*/ 814283 h 934423"/>
                      <a:gd name="connsiteX18" fmla="*/ 193559 w 1161354"/>
                      <a:gd name="connsiteY18" fmla="*/ 854330 h 934423"/>
                      <a:gd name="connsiteX19" fmla="*/ 266978 w 1161354"/>
                      <a:gd name="connsiteY19" fmla="*/ 887702 h 934423"/>
                      <a:gd name="connsiteX20" fmla="*/ 360420 w 1161354"/>
                      <a:gd name="connsiteY20" fmla="*/ 914400 h 934423"/>
                      <a:gd name="connsiteX21" fmla="*/ 407141 w 1161354"/>
                      <a:gd name="connsiteY21" fmla="*/ 927749 h 934423"/>
                      <a:gd name="connsiteX22" fmla="*/ 500584 w 1161354"/>
                      <a:gd name="connsiteY22" fmla="*/ 934423 h 934423"/>
                      <a:gd name="connsiteX23" fmla="*/ 647422 w 1161354"/>
                      <a:gd name="connsiteY23" fmla="*/ 927749 h 934423"/>
                      <a:gd name="connsiteX24" fmla="*/ 734189 w 1161354"/>
                      <a:gd name="connsiteY24" fmla="*/ 914400 h 934423"/>
                      <a:gd name="connsiteX25" fmla="*/ 800934 w 1161354"/>
                      <a:gd name="connsiteY25" fmla="*/ 887702 h 934423"/>
                      <a:gd name="connsiteX26" fmla="*/ 827632 w 1161354"/>
                      <a:gd name="connsiteY26" fmla="*/ 874353 h 934423"/>
                      <a:gd name="connsiteX27" fmla="*/ 861004 w 1161354"/>
                      <a:gd name="connsiteY27" fmla="*/ 861004 h 934423"/>
                      <a:gd name="connsiteX28" fmla="*/ 887702 w 1161354"/>
                      <a:gd name="connsiteY28" fmla="*/ 840981 h 934423"/>
                      <a:gd name="connsiteX29" fmla="*/ 914400 w 1161354"/>
                      <a:gd name="connsiteY29" fmla="*/ 827632 h 934423"/>
                      <a:gd name="connsiteX30" fmla="*/ 974470 w 1161354"/>
                      <a:gd name="connsiteY30" fmla="*/ 780911 h 934423"/>
                      <a:gd name="connsiteX31" fmla="*/ 1061238 w 1161354"/>
                      <a:gd name="connsiteY31" fmla="*/ 707492 h 934423"/>
                      <a:gd name="connsiteX32" fmla="*/ 1101284 w 1161354"/>
                      <a:gd name="connsiteY32" fmla="*/ 640747 h 934423"/>
                      <a:gd name="connsiteX33" fmla="*/ 1121308 w 1161354"/>
                      <a:gd name="connsiteY33" fmla="*/ 580677 h 934423"/>
                      <a:gd name="connsiteX34" fmla="*/ 1148005 w 1161354"/>
                      <a:gd name="connsiteY34" fmla="*/ 460537 h 934423"/>
                      <a:gd name="connsiteX35" fmla="*/ 1161354 w 1161354"/>
                      <a:gd name="connsiteY35" fmla="*/ 387118 h 934423"/>
                      <a:gd name="connsiteX36" fmla="*/ 1154680 w 1161354"/>
                      <a:gd name="connsiteY36" fmla="*/ 320374 h 934423"/>
                      <a:gd name="connsiteX37" fmla="*/ 1101284 w 1161354"/>
                      <a:gd name="connsiteY37" fmla="*/ 220257 h 934423"/>
                      <a:gd name="connsiteX38" fmla="*/ 994493 w 1161354"/>
                      <a:gd name="connsiteY38" fmla="*/ 100117 h 934423"/>
                      <a:gd name="connsiteX39" fmla="*/ 914400 w 1161354"/>
                      <a:gd name="connsiteY39" fmla="*/ 60070 h 934423"/>
                      <a:gd name="connsiteX40" fmla="*/ 714166 w 1161354"/>
                      <a:gd name="connsiteY40" fmla="*/ 33372 h 934423"/>
                      <a:gd name="connsiteX41" fmla="*/ 513932 w 1161354"/>
                      <a:gd name="connsiteY41" fmla="*/ 46721 h 934423"/>
                      <a:gd name="connsiteX42" fmla="*/ 473886 w 1161354"/>
                      <a:gd name="connsiteY42" fmla="*/ 53395 h 934423"/>
                      <a:gd name="connsiteX43" fmla="*/ 407141 w 1161354"/>
                      <a:gd name="connsiteY43" fmla="*/ 80093 h 934423"/>
                      <a:gd name="connsiteX44" fmla="*/ 373769 w 1161354"/>
                      <a:gd name="connsiteY44" fmla="*/ 93442 h 934423"/>
                      <a:gd name="connsiteX45" fmla="*/ 307024 w 1161354"/>
                      <a:gd name="connsiteY45" fmla="*/ 146838 h 934423"/>
                      <a:gd name="connsiteX46" fmla="*/ 273652 w 1161354"/>
                      <a:gd name="connsiteY46" fmla="*/ 220257 h 934423"/>
                      <a:gd name="connsiteX47" fmla="*/ 280327 w 1161354"/>
                      <a:gd name="connsiteY47" fmla="*/ 340397 h 934423"/>
                      <a:gd name="connsiteX48" fmla="*/ 287001 w 1161354"/>
                      <a:gd name="connsiteY48" fmla="*/ 360420 h 934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61354" h="934423">
                        <a:moveTo>
                          <a:pt x="540630" y="6674"/>
                        </a:moveTo>
                        <a:cubicBezTo>
                          <a:pt x="520607" y="4449"/>
                          <a:pt x="500707" y="0"/>
                          <a:pt x="480560" y="0"/>
                        </a:cubicBezTo>
                        <a:cubicBezTo>
                          <a:pt x="455986" y="0"/>
                          <a:pt x="431468" y="3199"/>
                          <a:pt x="407141" y="6674"/>
                        </a:cubicBezTo>
                        <a:cubicBezTo>
                          <a:pt x="400176" y="7669"/>
                          <a:pt x="393883" y="11416"/>
                          <a:pt x="387118" y="13349"/>
                        </a:cubicBezTo>
                        <a:cubicBezTo>
                          <a:pt x="322116" y="31921"/>
                          <a:pt x="379073" y="4233"/>
                          <a:pt x="260303" y="66744"/>
                        </a:cubicBezTo>
                        <a:cubicBezTo>
                          <a:pt x="250459" y="71925"/>
                          <a:pt x="243038" y="80872"/>
                          <a:pt x="233605" y="86768"/>
                        </a:cubicBezTo>
                        <a:cubicBezTo>
                          <a:pt x="176209" y="122642"/>
                          <a:pt x="239930" y="66117"/>
                          <a:pt x="160186" y="140163"/>
                        </a:cubicBezTo>
                        <a:cubicBezTo>
                          <a:pt x="144046" y="155149"/>
                          <a:pt x="124796" y="167998"/>
                          <a:pt x="113465" y="186884"/>
                        </a:cubicBezTo>
                        <a:cubicBezTo>
                          <a:pt x="106791" y="198008"/>
                          <a:pt x="100638" y="209463"/>
                          <a:pt x="93442" y="220257"/>
                        </a:cubicBezTo>
                        <a:cubicBezTo>
                          <a:pt x="75838" y="246664"/>
                          <a:pt x="67245" y="249858"/>
                          <a:pt x="53395" y="280327"/>
                        </a:cubicBezTo>
                        <a:cubicBezTo>
                          <a:pt x="47572" y="293137"/>
                          <a:pt x="44855" y="307150"/>
                          <a:pt x="40046" y="320374"/>
                        </a:cubicBezTo>
                        <a:cubicBezTo>
                          <a:pt x="35952" y="331634"/>
                          <a:pt x="30791" y="342486"/>
                          <a:pt x="26697" y="353746"/>
                        </a:cubicBezTo>
                        <a:cubicBezTo>
                          <a:pt x="21888" y="366970"/>
                          <a:pt x="16401" y="380057"/>
                          <a:pt x="13349" y="393793"/>
                        </a:cubicBezTo>
                        <a:cubicBezTo>
                          <a:pt x="7478" y="420214"/>
                          <a:pt x="0" y="473886"/>
                          <a:pt x="0" y="473886"/>
                        </a:cubicBezTo>
                        <a:cubicBezTo>
                          <a:pt x="631" y="489021"/>
                          <a:pt x="-2425" y="614866"/>
                          <a:pt x="13349" y="667445"/>
                        </a:cubicBezTo>
                        <a:cubicBezTo>
                          <a:pt x="21060" y="693150"/>
                          <a:pt x="31853" y="711888"/>
                          <a:pt x="46721" y="734190"/>
                        </a:cubicBezTo>
                        <a:cubicBezTo>
                          <a:pt x="52891" y="743446"/>
                          <a:pt x="59227" y="752687"/>
                          <a:pt x="66744" y="760887"/>
                        </a:cubicBezTo>
                        <a:cubicBezTo>
                          <a:pt x="83753" y="779442"/>
                          <a:pt x="98556" y="801333"/>
                          <a:pt x="120140" y="814283"/>
                        </a:cubicBezTo>
                        <a:cubicBezTo>
                          <a:pt x="203721" y="864431"/>
                          <a:pt x="98868" y="802680"/>
                          <a:pt x="193559" y="854330"/>
                        </a:cubicBezTo>
                        <a:cubicBezTo>
                          <a:pt x="242538" y="881046"/>
                          <a:pt x="210783" y="870843"/>
                          <a:pt x="266978" y="887702"/>
                        </a:cubicBezTo>
                        <a:cubicBezTo>
                          <a:pt x="298006" y="897010"/>
                          <a:pt x="329273" y="905501"/>
                          <a:pt x="360420" y="914400"/>
                        </a:cubicBezTo>
                        <a:cubicBezTo>
                          <a:pt x="375994" y="918850"/>
                          <a:pt x="390985" y="926595"/>
                          <a:pt x="407141" y="927749"/>
                        </a:cubicBezTo>
                        <a:lnTo>
                          <a:pt x="500584" y="934423"/>
                        </a:lnTo>
                        <a:cubicBezTo>
                          <a:pt x="549530" y="932198"/>
                          <a:pt x="598542" y="931120"/>
                          <a:pt x="647422" y="927749"/>
                        </a:cubicBezTo>
                        <a:cubicBezTo>
                          <a:pt x="662061" y="926739"/>
                          <a:pt x="717747" y="917140"/>
                          <a:pt x="734189" y="914400"/>
                        </a:cubicBezTo>
                        <a:cubicBezTo>
                          <a:pt x="756437" y="905501"/>
                          <a:pt x="778909" y="897141"/>
                          <a:pt x="800934" y="887702"/>
                        </a:cubicBezTo>
                        <a:cubicBezTo>
                          <a:pt x="810079" y="883783"/>
                          <a:pt x="818540" y="878394"/>
                          <a:pt x="827632" y="874353"/>
                        </a:cubicBezTo>
                        <a:cubicBezTo>
                          <a:pt x="838580" y="869487"/>
                          <a:pt x="850531" y="866822"/>
                          <a:pt x="861004" y="861004"/>
                        </a:cubicBezTo>
                        <a:cubicBezTo>
                          <a:pt x="870728" y="855602"/>
                          <a:pt x="878269" y="846877"/>
                          <a:pt x="887702" y="840981"/>
                        </a:cubicBezTo>
                        <a:cubicBezTo>
                          <a:pt x="896139" y="835708"/>
                          <a:pt x="906219" y="833295"/>
                          <a:pt x="914400" y="827632"/>
                        </a:cubicBezTo>
                        <a:cubicBezTo>
                          <a:pt x="935256" y="813193"/>
                          <a:pt x="952718" y="793962"/>
                          <a:pt x="974470" y="780911"/>
                        </a:cubicBezTo>
                        <a:cubicBezTo>
                          <a:pt x="1008393" y="760556"/>
                          <a:pt x="1039478" y="745574"/>
                          <a:pt x="1061238" y="707492"/>
                        </a:cubicBezTo>
                        <a:cubicBezTo>
                          <a:pt x="1091915" y="653806"/>
                          <a:pt x="1077986" y="675695"/>
                          <a:pt x="1101284" y="640747"/>
                        </a:cubicBezTo>
                        <a:cubicBezTo>
                          <a:pt x="1123698" y="551097"/>
                          <a:pt x="1087791" y="689605"/>
                          <a:pt x="1121308" y="580677"/>
                        </a:cubicBezTo>
                        <a:cubicBezTo>
                          <a:pt x="1132084" y="545657"/>
                          <a:pt x="1141047" y="495326"/>
                          <a:pt x="1148005" y="460537"/>
                        </a:cubicBezTo>
                        <a:cubicBezTo>
                          <a:pt x="1157339" y="413864"/>
                          <a:pt x="1152809" y="438392"/>
                          <a:pt x="1161354" y="387118"/>
                        </a:cubicBezTo>
                        <a:cubicBezTo>
                          <a:pt x="1159129" y="364870"/>
                          <a:pt x="1159065" y="342299"/>
                          <a:pt x="1154680" y="320374"/>
                        </a:cubicBezTo>
                        <a:cubicBezTo>
                          <a:pt x="1148934" y="291641"/>
                          <a:pt x="1110166" y="235060"/>
                          <a:pt x="1101284" y="220257"/>
                        </a:cubicBezTo>
                        <a:cubicBezTo>
                          <a:pt x="1073256" y="173543"/>
                          <a:pt x="1049325" y="127533"/>
                          <a:pt x="994493" y="100117"/>
                        </a:cubicBezTo>
                        <a:cubicBezTo>
                          <a:pt x="967795" y="86768"/>
                          <a:pt x="941910" y="71653"/>
                          <a:pt x="914400" y="60070"/>
                        </a:cubicBezTo>
                        <a:cubicBezTo>
                          <a:pt x="857225" y="35996"/>
                          <a:pt x="760348" y="37388"/>
                          <a:pt x="714166" y="33372"/>
                        </a:cubicBezTo>
                        <a:lnTo>
                          <a:pt x="513932" y="46721"/>
                        </a:lnTo>
                        <a:cubicBezTo>
                          <a:pt x="500446" y="47845"/>
                          <a:pt x="486803" y="49359"/>
                          <a:pt x="473886" y="53395"/>
                        </a:cubicBezTo>
                        <a:cubicBezTo>
                          <a:pt x="451015" y="60542"/>
                          <a:pt x="429389" y="71194"/>
                          <a:pt x="407141" y="80093"/>
                        </a:cubicBezTo>
                        <a:cubicBezTo>
                          <a:pt x="396017" y="84543"/>
                          <a:pt x="383125" y="85958"/>
                          <a:pt x="373769" y="93442"/>
                        </a:cubicBezTo>
                        <a:lnTo>
                          <a:pt x="307024" y="146838"/>
                        </a:lnTo>
                        <a:cubicBezTo>
                          <a:pt x="295900" y="171311"/>
                          <a:pt x="277325" y="193627"/>
                          <a:pt x="273652" y="220257"/>
                        </a:cubicBezTo>
                        <a:cubicBezTo>
                          <a:pt x="268172" y="259989"/>
                          <a:pt x="276524" y="300469"/>
                          <a:pt x="280327" y="340397"/>
                        </a:cubicBezTo>
                        <a:cubicBezTo>
                          <a:pt x="280994" y="347401"/>
                          <a:pt x="287001" y="360420"/>
                          <a:pt x="287001" y="36042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rije vorm 13">
            <a:extLst>
              <a:ext uri="{FF2B5EF4-FFF2-40B4-BE49-F238E27FC236}">
                <a16:creationId xmlns:a16="http://schemas.microsoft.com/office/drawing/2014/main" id="{353B23C3-AAE1-2DB9-C169-A2E1BD3ADCE3}"/>
              </a:ext>
            </a:extLst>
          </p:cNvPr>
          <p:cNvSpPr/>
          <p:nvPr/>
        </p:nvSpPr>
        <p:spPr>
          <a:xfrm rot="20581627">
            <a:off x="7072156" y="3330551"/>
            <a:ext cx="1161354" cy="934423"/>
          </a:xfrm>
          <a:custGeom>
            <a:avLst/>
            <a:gdLst>
              <a:gd name="connsiteX0" fmla="*/ 540630 w 1161354"/>
              <a:gd name="connsiteY0" fmla="*/ 6674 h 934423"/>
              <a:gd name="connsiteX1" fmla="*/ 480560 w 1161354"/>
              <a:gd name="connsiteY1" fmla="*/ 0 h 934423"/>
              <a:gd name="connsiteX2" fmla="*/ 407141 w 1161354"/>
              <a:gd name="connsiteY2" fmla="*/ 6674 h 934423"/>
              <a:gd name="connsiteX3" fmla="*/ 387118 w 1161354"/>
              <a:gd name="connsiteY3" fmla="*/ 13349 h 934423"/>
              <a:gd name="connsiteX4" fmla="*/ 260303 w 1161354"/>
              <a:gd name="connsiteY4" fmla="*/ 66744 h 934423"/>
              <a:gd name="connsiteX5" fmla="*/ 233605 w 1161354"/>
              <a:gd name="connsiteY5" fmla="*/ 86768 h 934423"/>
              <a:gd name="connsiteX6" fmla="*/ 160186 w 1161354"/>
              <a:gd name="connsiteY6" fmla="*/ 140163 h 934423"/>
              <a:gd name="connsiteX7" fmla="*/ 113465 w 1161354"/>
              <a:gd name="connsiteY7" fmla="*/ 186884 h 934423"/>
              <a:gd name="connsiteX8" fmla="*/ 93442 w 1161354"/>
              <a:gd name="connsiteY8" fmla="*/ 220257 h 934423"/>
              <a:gd name="connsiteX9" fmla="*/ 53395 w 1161354"/>
              <a:gd name="connsiteY9" fmla="*/ 280327 h 934423"/>
              <a:gd name="connsiteX10" fmla="*/ 40046 w 1161354"/>
              <a:gd name="connsiteY10" fmla="*/ 320374 h 934423"/>
              <a:gd name="connsiteX11" fmla="*/ 26697 w 1161354"/>
              <a:gd name="connsiteY11" fmla="*/ 353746 h 934423"/>
              <a:gd name="connsiteX12" fmla="*/ 13349 w 1161354"/>
              <a:gd name="connsiteY12" fmla="*/ 393793 h 934423"/>
              <a:gd name="connsiteX13" fmla="*/ 0 w 1161354"/>
              <a:gd name="connsiteY13" fmla="*/ 473886 h 934423"/>
              <a:gd name="connsiteX14" fmla="*/ 13349 w 1161354"/>
              <a:gd name="connsiteY14" fmla="*/ 667445 h 934423"/>
              <a:gd name="connsiteX15" fmla="*/ 46721 w 1161354"/>
              <a:gd name="connsiteY15" fmla="*/ 734190 h 934423"/>
              <a:gd name="connsiteX16" fmla="*/ 66744 w 1161354"/>
              <a:gd name="connsiteY16" fmla="*/ 760887 h 934423"/>
              <a:gd name="connsiteX17" fmla="*/ 120140 w 1161354"/>
              <a:gd name="connsiteY17" fmla="*/ 814283 h 934423"/>
              <a:gd name="connsiteX18" fmla="*/ 193559 w 1161354"/>
              <a:gd name="connsiteY18" fmla="*/ 854330 h 934423"/>
              <a:gd name="connsiteX19" fmla="*/ 266978 w 1161354"/>
              <a:gd name="connsiteY19" fmla="*/ 887702 h 934423"/>
              <a:gd name="connsiteX20" fmla="*/ 360420 w 1161354"/>
              <a:gd name="connsiteY20" fmla="*/ 914400 h 934423"/>
              <a:gd name="connsiteX21" fmla="*/ 407141 w 1161354"/>
              <a:gd name="connsiteY21" fmla="*/ 927749 h 934423"/>
              <a:gd name="connsiteX22" fmla="*/ 500584 w 1161354"/>
              <a:gd name="connsiteY22" fmla="*/ 934423 h 934423"/>
              <a:gd name="connsiteX23" fmla="*/ 647422 w 1161354"/>
              <a:gd name="connsiteY23" fmla="*/ 927749 h 934423"/>
              <a:gd name="connsiteX24" fmla="*/ 734189 w 1161354"/>
              <a:gd name="connsiteY24" fmla="*/ 914400 h 934423"/>
              <a:gd name="connsiteX25" fmla="*/ 800934 w 1161354"/>
              <a:gd name="connsiteY25" fmla="*/ 887702 h 934423"/>
              <a:gd name="connsiteX26" fmla="*/ 827632 w 1161354"/>
              <a:gd name="connsiteY26" fmla="*/ 874353 h 934423"/>
              <a:gd name="connsiteX27" fmla="*/ 861004 w 1161354"/>
              <a:gd name="connsiteY27" fmla="*/ 861004 h 934423"/>
              <a:gd name="connsiteX28" fmla="*/ 887702 w 1161354"/>
              <a:gd name="connsiteY28" fmla="*/ 840981 h 934423"/>
              <a:gd name="connsiteX29" fmla="*/ 914400 w 1161354"/>
              <a:gd name="connsiteY29" fmla="*/ 827632 h 934423"/>
              <a:gd name="connsiteX30" fmla="*/ 974470 w 1161354"/>
              <a:gd name="connsiteY30" fmla="*/ 780911 h 934423"/>
              <a:gd name="connsiteX31" fmla="*/ 1061238 w 1161354"/>
              <a:gd name="connsiteY31" fmla="*/ 707492 h 934423"/>
              <a:gd name="connsiteX32" fmla="*/ 1101284 w 1161354"/>
              <a:gd name="connsiteY32" fmla="*/ 640747 h 934423"/>
              <a:gd name="connsiteX33" fmla="*/ 1121308 w 1161354"/>
              <a:gd name="connsiteY33" fmla="*/ 580677 h 934423"/>
              <a:gd name="connsiteX34" fmla="*/ 1148005 w 1161354"/>
              <a:gd name="connsiteY34" fmla="*/ 460537 h 934423"/>
              <a:gd name="connsiteX35" fmla="*/ 1161354 w 1161354"/>
              <a:gd name="connsiteY35" fmla="*/ 387118 h 934423"/>
              <a:gd name="connsiteX36" fmla="*/ 1154680 w 1161354"/>
              <a:gd name="connsiteY36" fmla="*/ 320374 h 934423"/>
              <a:gd name="connsiteX37" fmla="*/ 1101284 w 1161354"/>
              <a:gd name="connsiteY37" fmla="*/ 220257 h 934423"/>
              <a:gd name="connsiteX38" fmla="*/ 994493 w 1161354"/>
              <a:gd name="connsiteY38" fmla="*/ 100117 h 934423"/>
              <a:gd name="connsiteX39" fmla="*/ 914400 w 1161354"/>
              <a:gd name="connsiteY39" fmla="*/ 60070 h 934423"/>
              <a:gd name="connsiteX40" fmla="*/ 714166 w 1161354"/>
              <a:gd name="connsiteY40" fmla="*/ 33372 h 934423"/>
              <a:gd name="connsiteX41" fmla="*/ 513932 w 1161354"/>
              <a:gd name="connsiteY41" fmla="*/ 46721 h 934423"/>
              <a:gd name="connsiteX42" fmla="*/ 473886 w 1161354"/>
              <a:gd name="connsiteY42" fmla="*/ 53395 h 934423"/>
              <a:gd name="connsiteX43" fmla="*/ 407141 w 1161354"/>
              <a:gd name="connsiteY43" fmla="*/ 80093 h 934423"/>
              <a:gd name="connsiteX44" fmla="*/ 373769 w 1161354"/>
              <a:gd name="connsiteY44" fmla="*/ 93442 h 934423"/>
              <a:gd name="connsiteX45" fmla="*/ 307024 w 1161354"/>
              <a:gd name="connsiteY45" fmla="*/ 146838 h 934423"/>
              <a:gd name="connsiteX46" fmla="*/ 273652 w 1161354"/>
              <a:gd name="connsiteY46" fmla="*/ 220257 h 934423"/>
              <a:gd name="connsiteX47" fmla="*/ 280327 w 1161354"/>
              <a:gd name="connsiteY47" fmla="*/ 340397 h 934423"/>
              <a:gd name="connsiteX48" fmla="*/ 287001 w 1161354"/>
              <a:gd name="connsiteY48" fmla="*/ 360420 h 93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61354" h="934423" extrusionOk="0">
                <a:moveTo>
                  <a:pt x="540630" y="6674"/>
                </a:moveTo>
                <a:cubicBezTo>
                  <a:pt x="520074" y="4120"/>
                  <a:pt x="500110" y="224"/>
                  <a:pt x="480560" y="0"/>
                </a:cubicBezTo>
                <a:cubicBezTo>
                  <a:pt x="461765" y="1217"/>
                  <a:pt x="429030" y="3277"/>
                  <a:pt x="407141" y="6674"/>
                </a:cubicBezTo>
                <a:cubicBezTo>
                  <a:pt x="399382" y="8445"/>
                  <a:pt x="393747" y="12169"/>
                  <a:pt x="387118" y="13349"/>
                </a:cubicBezTo>
                <a:cubicBezTo>
                  <a:pt x="315093" y="28078"/>
                  <a:pt x="386097" y="7589"/>
                  <a:pt x="260303" y="66744"/>
                </a:cubicBezTo>
                <a:cubicBezTo>
                  <a:pt x="251175" y="72010"/>
                  <a:pt x="244367" y="78137"/>
                  <a:pt x="233605" y="86768"/>
                </a:cubicBezTo>
                <a:cubicBezTo>
                  <a:pt x="153191" y="119117"/>
                  <a:pt x="224864" y="80302"/>
                  <a:pt x="160186" y="140163"/>
                </a:cubicBezTo>
                <a:cubicBezTo>
                  <a:pt x="143680" y="151657"/>
                  <a:pt x="121849" y="172094"/>
                  <a:pt x="113465" y="186884"/>
                </a:cubicBezTo>
                <a:cubicBezTo>
                  <a:pt x="107030" y="198142"/>
                  <a:pt x="104286" y="210340"/>
                  <a:pt x="93442" y="220257"/>
                </a:cubicBezTo>
                <a:cubicBezTo>
                  <a:pt x="73776" y="246331"/>
                  <a:pt x="68228" y="250662"/>
                  <a:pt x="53395" y="280327"/>
                </a:cubicBezTo>
                <a:cubicBezTo>
                  <a:pt x="48626" y="294707"/>
                  <a:pt x="45032" y="308982"/>
                  <a:pt x="40046" y="320374"/>
                </a:cubicBezTo>
                <a:cubicBezTo>
                  <a:pt x="37230" y="333603"/>
                  <a:pt x="32379" y="344431"/>
                  <a:pt x="26697" y="353746"/>
                </a:cubicBezTo>
                <a:cubicBezTo>
                  <a:pt x="23809" y="365288"/>
                  <a:pt x="16673" y="378777"/>
                  <a:pt x="13349" y="393793"/>
                </a:cubicBezTo>
                <a:cubicBezTo>
                  <a:pt x="7478" y="420214"/>
                  <a:pt x="0" y="473886"/>
                  <a:pt x="0" y="473886"/>
                </a:cubicBezTo>
                <a:cubicBezTo>
                  <a:pt x="-8362" y="488383"/>
                  <a:pt x="-6332" y="606902"/>
                  <a:pt x="13349" y="667445"/>
                </a:cubicBezTo>
                <a:cubicBezTo>
                  <a:pt x="21461" y="687725"/>
                  <a:pt x="26645" y="714929"/>
                  <a:pt x="46721" y="734190"/>
                </a:cubicBezTo>
                <a:cubicBezTo>
                  <a:pt x="52235" y="744618"/>
                  <a:pt x="60115" y="753347"/>
                  <a:pt x="66744" y="760887"/>
                </a:cubicBezTo>
                <a:cubicBezTo>
                  <a:pt x="83712" y="780418"/>
                  <a:pt x="99186" y="800959"/>
                  <a:pt x="120140" y="814283"/>
                </a:cubicBezTo>
                <a:cubicBezTo>
                  <a:pt x="189483" y="887034"/>
                  <a:pt x="95874" y="802840"/>
                  <a:pt x="193559" y="854330"/>
                </a:cubicBezTo>
                <a:cubicBezTo>
                  <a:pt x="246015" y="887930"/>
                  <a:pt x="206170" y="873276"/>
                  <a:pt x="266978" y="887702"/>
                </a:cubicBezTo>
                <a:cubicBezTo>
                  <a:pt x="299350" y="889325"/>
                  <a:pt x="324990" y="905259"/>
                  <a:pt x="360420" y="914400"/>
                </a:cubicBezTo>
                <a:cubicBezTo>
                  <a:pt x="377563" y="920201"/>
                  <a:pt x="390396" y="928372"/>
                  <a:pt x="407141" y="927749"/>
                </a:cubicBezTo>
                <a:cubicBezTo>
                  <a:pt x="429082" y="924236"/>
                  <a:pt x="468046" y="932948"/>
                  <a:pt x="500584" y="934423"/>
                </a:cubicBezTo>
                <a:cubicBezTo>
                  <a:pt x="551902" y="940187"/>
                  <a:pt x="599591" y="930811"/>
                  <a:pt x="647422" y="927749"/>
                </a:cubicBezTo>
                <a:cubicBezTo>
                  <a:pt x="664625" y="926177"/>
                  <a:pt x="718952" y="918133"/>
                  <a:pt x="734189" y="914400"/>
                </a:cubicBezTo>
                <a:cubicBezTo>
                  <a:pt x="752130" y="904026"/>
                  <a:pt x="774261" y="901846"/>
                  <a:pt x="800934" y="887702"/>
                </a:cubicBezTo>
                <a:cubicBezTo>
                  <a:pt x="808987" y="886119"/>
                  <a:pt x="820183" y="876432"/>
                  <a:pt x="827632" y="874353"/>
                </a:cubicBezTo>
                <a:cubicBezTo>
                  <a:pt x="839417" y="870263"/>
                  <a:pt x="851220" y="866410"/>
                  <a:pt x="861004" y="861004"/>
                </a:cubicBezTo>
                <a:cubicBezTo>
                  <a:pt x="870360" y="858871"/>
                  <a:pt x="878963" y="843850"/>
                  <a:pt x="887702" y="840981"/>
                </a:cubicBezTo>
                <a:cubicBezTo>
                  <a:pt x="895152" y="835676"/>
                  <a:pt x="908474" y="833940"/>
                  <a:pt x="914400" y="827632"/>
                </a:cubicBezTo>
                <a:cubicBezTo>
                  <a:pt x="939955" y="811949"/>
                  <a:pt x="951716" y="800900"/>
                  <a:pt x="974470" y="780911"/>
                </a:cubicBezTo>
                <a:cubicBezTo>
                  <a:pt x="1009050" y="762292"/>
                  <a:pt x="1042449" y="746163"/>
                  <a:pt x="1061238" y="707492"/>
                </a:cubicBezTo>
                <a:cubicBezTo>
                  <a:pt x="1088256" y="656168"/>
                  <a:pt x="1075379" y="671793"/>
                  <a:pt x="1101284" y="640747"/>
                </a:cubicBezTo>
                <a:cubicBezTo>
                  <a:pt x="1094925" y="554547"/>
                  <a:pt x="1098809" y="701177"/>
                  <a:pt x="1121308" y="580677"/>
                </a:cubicBezTo>
                <a:cubicBezTo>
                  <a:pt x="1130894" y="552088"/>
                  <a:pt x="1142542" y="499169"/>
                  <a:pt x="1148005" y="460537"/>
                </a:cubicBezTo>
                <a:cubicBezTo>
                  <a:pt x="1162021" y="416042"/>
                  <a:pt x="1155862" y="441376"/>
                  <a:pt x="1161354" y="387118"/>
                </a:cubicBezTo>
                <a:cubicBezTo>
                  <a:pt x="1159345" y="365629"/>
                  <a:pt x="1162592" y="343784"/>
                  <a:pt x="1154680" y="320374"/>
                </a:cubicBezTo>
                <a:cubicBezTo>
                  <a:pt x="1147552" y="291896"/>
                  <a:pt x="1108833" y="239942"/>
                  <a:pt x="1101284" y="220257"/>
                </a:cubicBezTo>
                <a:cubicBezTo>
                  <a:pt x="1075155" y="170345"/>
                  <a:pt x="1043659" y="135448"/>
                  <a:pt x="994493" y="100117"/>
                </a:cubicBezTo>
                <a:cubicBezTo>
                  <a:pt x="967891" y="91115"/>
                  <a:pt x="943482" y="70243"/>
                  <a:pt x="914400" y="60070"/>
                </a:cubicBezTo>
                <a:cubicBezTo>
                  <a:pt x="854410" y="44786"/>
                  <a:pt x="772367" y="41511"/>
                  <a:pt x="714166" y="33372"/>
                </a:cubicBezTo>
                <a:cubicBezTo>
                  <a:pt x="638328" y="39161"/>
                  <a:pt x="603168" y="34474"/>
                  <a:pt x="513932" y="46721"/>
                </a:cubicBezTo>
                <a:cubicBezTo>
                  <a:pt x="500747" y="47822"/>
                  <a:pt x="487044" y="48426"/>
                  <a:pt x="473886" y="53395"/>
                </a:cubicBezTo>
                <a:cubicBezTo>
                  <a:pt x="451263" y="59612"/>
                  <a:pt x="428596" y="75132"/>
                  <a:pt x="407141" y="80093"/>
                </a:cubicBezTo>
                <a:cubicBezTo>
                  <a:pt x="393747" y="82110"/>
                  <a:pt x="385376" y="87771"/>
                  <a:pt x="373769" y="93442"/>
                </a:cubicBezTo>
                <a:cubicBezTo>
                  <a:pt x="351037" y="122659"/>
                  <a:pt x="322372" y="130994"/>
                  <a:pt x="307024" y="146838"/>
                </a:cubicBezTo>
                <a:cubicBezTo>
                  <a:pt x="300069" y="167883"/>
                  <a:pt x="277412" y="191091"/>
                  <a:pt x="273652" y="220257"/>
                </a:cubicBezTo>
                <a:cubicBezTo>
                  <a:pt x="266179" y="256303"/>
                  <a:pt x="278465" y="304243"/>
                  <a:pt x="280327" y="340397"/>
                </a:cubicBezTo>
                <a:cubicBezTo>
                  <a:pt x="280994" y="347401"/>
                  <a:pt x="287001" y="360419"/>
                  <a:pt x="287001" y="360420"/>
                </a:cubicBezTo>
              </a:path>
            </a:pathLst>
          </a:custGeom>
          <a:noFill/>
          <a:ln w="127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540630 w 1161354"/>
                      <a:gd name="connsiteY0" fmla="*/ 6674 h 934423"/>
                      <a:gd name="connsiteX1" fmla="*/ 480560 w 1161354"/>
                      <a:gd name="connsiteY1" fmla="*/ 0 h 934423"/>
                      <a:gd name="connsiteX2" fmla="*/ 407141 w 1161354"/>
                      <a:gd name="connsiteY2" fmla="*/ 6674 h 934423"/>
                      <a:gd name="connsiteX3" fmla="*/ 387118 w 1161354"/>
                      <a:gd name="connsiteY3" fmla="*/ 13349 h 934423"/>
                      <a:gd name="connsiteX4" fmla="*/ 260303 w 1161354"/>
                      <a:gd name="connsiteY4" fmla="*/ 66744 h 934423"/>
                      <a:gd name="connsiteX5" fmla="*/ 233605 w 1161354"/>
                      <a:gd name="connsiteY5" fmla="*/ 86768 h 934423"/>
                      <a:gd name="connsiteX6" fmla="*/ 160186 w 1161354"/>
                      <a:gd name="connsiteY6" fmla="*/ 140163 h 934423"/>
                      <a:gd name="connsiteX7" fmla="*/ 113465 w 1161354"/>
                      <a:gd name="connsiteY7" fmla="*/ 186884 h 934423"/>
                      <a:gd name="connsiteX8" fmla="*/ 93442 w 1161354"/>
                      <a:gd name="connsiteY8" fmla="*/ 220257 h 934423"/>
                      <a:gd name="connsiteX9" fmla="*/ 53395 w 1161354"/>
                      <a:gd name="connsiteY9" fmla="*/ 280327 h 934423"/>
                      <a:gd name="connsiteX10" fmla="*/ 40046 w 1161354"/>
                      <a:gd name="connsiteY10" fmla="*/ 320374 h 934423"/>
                      <a:gd name="connsiteX11" fmla="*/ 26697 w 1161354"/>
                      <a:gd name="connsiteY11" fmla="*/ 353746 h 934423"/>
                      <a:gd name="connsiteX12" fmla="*/ 13349 w 1161354"/>
                      <a:gd name="connsiteY12" fmla="*/ 393793 h 934423"/>
                      <a:gd name="connsiteX13" fmla="*/ 0 w 1161354"/>
                      <a:gd name="connsiteY13" fmla="*/ 473886 h 934423"/>
                      <a:gd name="connsiteX14" fmla="*/ 13349 w 1161354"/>
                      <a:gd name="connsiteY14" fmla="*/ 667445 h 934423"/>
                      <a:gd name="connsiteX15" fmla="*/ 46721 w 1161354"/>
                      <a:gd name="connsiteY15" fmla="*/ 734190 h 934423"/>
                      <a:gd name="connsiteX16" fmla="*/ 66744 w 1161354"/>
                      <a:gd name="connsiteY16" fmla="*/ 760887 h 934423"/>
                      <a:gd name="connsiteX17" fmla="*/ 120140 w 1161354"/>
                      <a:gd name="connsiteY17" fmla="*/ 814283 h 934423"/>
                      <a:gd name="connsiteX18" fmla="*/ 193559 w 1161354"/>
                      <a:gd name="connsiteY18" fmla="*/ 854330 h 934423"/>
                      <a:gd name="connsiteX19" fmla="*/ 266978 w 1161354"/>
                      <a:gd name="connsiteY19" fmla="*/ 887702 h 934423"/>
                      <a:gd name="connsiteX20" fmla="*/ 360420 w 1161354"/>
                      <a:gd name="connsiteY20" fmla="*/ 914400 h 934423"/>
                      <a:gd name="connsiteX21" fmla="*/ 407141 w 1161354"/>
                      <a:gd name="connsiteY21" fmla="*/ 927749 h 934423"/>
                      <a:gd name="connsiteX22" fmla="*/ 500584 w 1161354"/>
                      <a:gd name="connsiteY22" fmla="*/ 934423 h 934423"/>
                      <a:gd name="connsiteX23" fmla="*/ 647422 w 1161354"/>
                      <a:gd name="connsiteY23" fmla="*/ 927749 h 934423"/>
                      <a:gd name="connsiteX24" fmla="*/ 734189 w 1161354"/>
                      <a:gd name="connsiteY24" fmla="*/ 914400 h 934423"/>
                      <a:gd name="connsiteX25" fmla="*/ 800934 w 1161354"/>
                      <a:gd name="connsiteY25" fmla="*/ 887702 h 934423"/>
                      <a:gd name="connsiteX26" fmla="*/ 827632 w 1161354"/>
                      <a:gd name="connsiteY26" fmla="*/ 874353 h 934423"/>
                      <a:gd name="connsiteX27" fmla="*/ 861004 w 1161354"/>
                      <a:gd name="connsiteY27" fmla="*/ 861004 h 934423"/>
                      <a:gd name="connsiteX28" fmla="*/ 887702 w 1161354"/>
                      <a:gd name="connsiteY28" fmla="*/ 840981 h 934423"/>
                      <a:gd name="connsiteX29" fmla="*/ 914400 w 1161354"/>
                      <a:gd name="connsiteY29" fmla="*/ 827632 h 934423"/>
                      <a:gd name="connsiteX30" fmla="*/ 974470 w 1161354"/>
                      <a:gd name="connsiteY30" fmla="*/ 780911 h 934423"/>
                      <a:gd name="connsiteX31" fmla="*/ 1061238 w 1161354"/>
                      <a:gd name="connsiteY31" fmla="*/ 707492 h 934423"/>
                      <a:gd name="connsiteX32" fmla="*/ 1101284 w 1161354"/>
                      <a:gd name="connsiteY32" fmla="*/ 640747 h 934423"/>
                      <a:gd name="connsiteX33" fmla="*/ 1121308 w 1161354"/>
                      <a:gd name="connsiteY33" fmla="*/ 580677 h 934423"/>
                      <a:gd name="connsiteX34" fmla="*/ 1148005 w 1161354"/>
                      <a:gd name="connsiteY34" fmla="*/ 460537 h 934423"/>
                      <a:gd name="connsiteX35" fmla="*/ 1161354 w 1161354"/>
                      <a:gd name="connsiteY35" fmla="*/ 387118 h 934423"/>
                      <a:gd name="connsiteX36" fmla="*/ 1154680 w 1161354"/>
                      <a:gd name="connsiteY36" fmla="*/ 320374 h 934423"/>
                      <a:gd name="connsiteX37" fmla="*/ 1101284 w 1161354"/>
                      <a:gd name="connsiteY37" fmla="*/ 220257 h 934423"/>
                      <a:gd name="connsiteX38" fmla="*/ 994493 w 1161354"/>
                      <a:gd name="connsiteY38" fmla="*/ 100117 h 934423"/>
                      <a:gd name="connsiteX39" fmla="*/ 914400 w 1161354"/>
                      <a:gd name="connsiteY39" fmla="*/ 60070 h 934423"/>
                      <a:gd name="connsiteX40" fmla="*/ 714166 w 1161354"/>
                      <a:gd name="connsiteY40" fmla="*/ 33372 h 934423"/>
                      <a:gd name="connsiteX41" fmla="*/ 513932 w 1161354"/>
                      <a:gd name="connsiteY41" fmla="*/ 46721 h 934423"/>
                      <a:gd name="connsiteX42" fmla="*/ 473886 w 1161354"/>
                      <a:gd name="connsiteY42" fmla="*/ 53395 h 934423"/>
                      <a:gd name="connsiteX43" fmla="*/ 407141 w 1161354"/>
                      <a:gd name="connsiteY43" fmla="*/ 80093 h 934423"/>
                      <a:gd name="connsiteX44" fmla="*/ 373769 w 1161354"/>
                      <a:gd name="connsiteY44" fmla="*/ 93442 h 934423"/>
                      <a:gd name="connsiteX45" fmla="*/ 307024 w 1161354"/>
                      <a:gd name="connsiteY45" fmla="*/ 146838 h 934423"/>
                      <a:gd name="connsiteX46" fmla="*/ 273652 w 1161354"/>
                      <a:gd name="connsiteY46" fmla="*/ 220257 h 934423"/>
                      <a:gd name="connsiteX47" fmla="*/ 280327 w 1161354"/>
                      <a:gd name="connsiteY47" fmla="*/ 340397 h 934423"/>
                      <a:gd name="connsiteX48" fmla="*/ 287001 w 1161354"/>
                      <a:gd name="connsiteY48" fmla="*/ 360420 h 934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161354" h="934423">
                        <a:moveTo>
                          <a:pt x="540630" y="6674"/>
                        </a:moveTo>
                        <a:cubicBezTo>
                          <a:pt x="520607" y="4449"/>
                          <a:pt x="500707" y="0"/>
                          <a:pt x="480560" y="0"/>
                        </a:cubicBezTo>
                        <a:cubicBezTo>
                          <a:pt x="455986" y="0"/>
                          <a:pt x="431468" y="3199"/>
                          <a:pt x="407141" y="6674"/>
                        </a:cubicBezTo>
                        <a:cubicBezTo>
                          <a:pt x="400176" y="7669"/>
                          <a:pt x="393883" y="11416"/>
                          <a:pt x="387118" y="13349"/>
                        </a:cubicBezTo>
                        <a:cubicBezTo>
                          <a:pt x="322116" y="31921"/>
                          <a:pt x="379073" y="4233"/>
                          <a:pt x="260303" y="66744"/>
                        </a:cubicBezTo>
                        <a:cubicBezTo>
                          <a:pt x="250459" y="71925"/>
                          <a:pt x="243038" y="80872"/>
                          <a:pt x="233605" y="86768"/>
                        </a:cubicBezTo>
                        <a:cubicBezTo>
                          <a:pt x="176209" y="122642"/>
                          <a:pt x="239930" y="66117"/>
                          <a:pt x="160186" y="140163"/>
                        </a:cubicBezTo>
                        <a:cubicBezTo>
                          <a:pt x="144046" y="155149"/>
                          <a:pt x="124796" y="167998"/>
                          <a:pt x="113465" y="186884"/>
                        </a:cubicBezTo>
                        <a:cubicBezTo>
                          <a:pt x="106791" y="198008"/>
                          <a:pt x="100638" y="209463"/>
                          <a:pt x="93442" y="220257"/>
                        </a:cubicBezTo>
                        <a:cubicBezTo>
                          <a:pt x="75838" y="246664"/>
                          <a:pt x="67245" y="249858"/>
                          <a:pt x="53395" y="280327"/>
                        </a:cubicBezTo>
                        <a:cubicBezTo>
                          <a:pt x="47572" y="293137"/>
                          <a:pt x="44855" y="307150"/>
                          <a:pt x="40046" y="320374"/>
                        </a:cubicBezTo>
                        <a:cubicBezTo>
                          <a:pt x="35952" y="331634"/>
                          <a:pt x="30791" y="342486"/>
                          <a:pt x="26697" y="353746"/>
                        </a:cubicBezTo>
                        <a:cubicBezTo>
                          <a:pt x="21888" y="366970"/>
                          <a:pt x="16401" y="380057"/>
                          <a:pt x="13349" y="393793"/>
                        </a:cubicBezTo>
                        <a:cubicBezTo>
                          <a:pt x="7478" y="420214"/>
                          <a:pt x="0" y="473886"/>
                          <a:pt x="0" y="473886"/>
                        </a:cubicBezTo>
                        <a:cubicBezTo>
                          <a:pt x="631" y="489021"/>
                          <a:pt x="-2425" y="614866"/>
                          <a:pt x="13349" y="667445"/>
                        </a:cubicBezTo>
                        <a:cubicBezTo>
                          <a:pt x="21060" y="693150"/>
                          <a:pt x="31853" y="711888"/>
                          <a:pt x="46721" y="734190"/>
                        </a:cubicBezTo>
                        <a:cubicBezTo>
                          <a:pt x="52891" y="743446"/>
                          <a:pt x="59227" y="752687"/>
                          <a:pt x="66744" y="760887"/>
                        </a:cubicBezTo>
                        <a:cubicBezTo>
                          <a:pt x="83753" y="779442"/>
                          <a:pt x="98556" y="801333"/>
                          <a:pt x="120140" y="814283"/>
                        </a:cubicBezTo>
                        <a:cubicBezTo>
                          <a:pt x="203721" y="864431"/>
                          <a:pt x="98868" y="802680"/>
                          <a:pt x="193559" y="854330"/>
                        </a:cubicBezTo>
                        <a:cubicBezTo>
                          <a:pt x="242538" y="881046"/>
                          <a:pt x="210783" y="870843"/>
                          <a:pt x="266978" y="887702"/>
                        </a:cubicBezTo>
                        <a:cubicBezTo>
                          <a:pt x="298006" y="897010"/>
                          <a:pt x="329273" y="905501"/>
                          <a:pt x="360420" y="914400"/>
                        </a:cubicBezTo>
                        <a:cubicBezTo>
                          <a:pt x="375994" y="918850"/>
                          <a:pt x="390985" y="926595"/>
                          <a:pt x="407141" y="927749"/>
                        </a:cubicBezTo>
                        <a:lnTo>
                          <a:pt x="500584" y="934423"/>
                        </a:lnTo>
                        <a:cubicBezTo>
                          <a:pt x="549530" y="932198"/>
                          <a:pt x="598542" y="931120"/>
                          <a:pt x="647422" y="927749"/>
                        </a:cubicBezTo>
                        <a:cubicBezTo>
                          <a:pt x="662061" y="926739"/>
                          <a:pt x="717747" y="917140"/>
                          <a:pt x="734189" y="914400"/>
                        </a:cubicBezTo>
                        <a:cubicBezTo>
                          <a:pt x="756437" y="905501"/>
                          <a:pt x="778909" y="897141"/>
                          <a:pt x="800934" y="887702"/>
                        </a:cubicBezTo>
                        <a:cubicBezTo>
                          <a:pt x="810079" y="883783"/>
                          <a:pt x="818540" y="878394"/>
                          <a:pt x="827632" y="874353"/>
                        </a:cubicBezTo>
                        <a:cubicBezTo>
                          <a:pt x="838580" y="869487"/>
                          <a:pt x="850531" y="866822"/>
                          <a:pt x="861004" y="861004"/>
                        </a:cubicBezTo>
                        <a:cubicBezTo>
                          <a:pt x="870728" y="855602"/>
                          <a:pt x="878269" y="846877"/>
                          <a:pt x="887702" y="840981"/>
                        </a:cubicBezTo>
                        <a:cubicBezTo>
                          <a:pt x="896139" y="835708"/>
                          <a:pt x="906219" y="833295"/>
                          <a:pt x="914400" y="827632"/>
                        </a:cubicBezTo>
                        <a:cubicBezTo>
                          <a:pt x="935256" y="813193"/>
                          <a:pt x="952718" y="793962"/>
                          <a:pt x="974470" y="780911"/>
                        </a:cubicBezTo>
                        <a:cubicBezTo>
                          <a:pt x="1008393" y="760556"/>
                          <a:pt x="1039478" y="745574"/>
                          <a:pt x="1061238" y="707492"/>
                        </a:cubicBezTo>
                        <a:cubicBezTo>
                          <a:pt x="1091915" y="653806"/>
                          <a:pt x="1077986" y="675695"/>
                          <a:pt x="1101284" y="640747"/>
                        </a:cubicBezTo>
                        <a:cubicBezTo>
                          <a:pt x="1123698" y="551097"/>
                          <a:pt x="1087791" y="689605"/>
                          <a:pt x="1121308" y="580677"/>
                        </a:cubicBezTo>
                        <a:cubicBezTo>
                          <a:pt x="1132084" y="545657"/>
                          <a:pt x="1141047" y="495326"/>
                          <a:pt x="1148005" y="460537"/>
                        </a:cubicBezTo>
                        <a:cubicBezTo>
                          <a:pt x="1157339" y="413864"/>
                          <a:pt x="1152809" y="438392"/>
                          <a:pt x="1161354" y="387118"/>
                        </a:cubicBezTo>
                        <a:cubicBezTo>
                          <a:pt x="1159129" y="364870"/>
                          <a:pt x="1159065" y="342299"/>
                          <a:pt x="1154680" y="320374"/>
                        </a:cubicBezTo>
                        <a:cubicBezTo>
                          <a:pt x="1148934" y="291641"/>
                          <a:pt x="1110166" y="235060"/>
                          <a:pt x="1101284" y="220257"/>
                        </a:cubicBezTo>
                        <a:cubicBezTo>
                          <a:pt x="1073256" y="173543"/>
                          <a:pt x="1049325" y="127533"/>
                          <a:pt x="994493" y="100117"/>
                        </a:cubicBezTo>
                        <a:cubicBezTo>
                          <a:pt x="967795" y="86768"/>
                          <a:pt x="941910" y="71653"/>
                          <a:pt x="914400" y="60070"/>
                        </a:cubicBezTo>
                        <a:cubicBezTo>
                          <a:pt x="857225" y="35996"/>
                          <a:pt x="760348" y="37388"/>
                          <a:pt x="714166" y="33372"/>
                        </a:cubicBezTo>
                        <a:lnTo>
                          <a:pt x="513932" y="46721"/>
                        </a:lnTo>
                        <a:cubicBezTo>
                          <a:pt x="500446" y="47845"/>
                          <a:pt x="486803" y="49359"/>
                          <a:pt x="473886" y="53395"/>
                        </a:cubicBezTo>
                        <a:cubicBezTo>
                          <a:pt x="451015" y="60542"/>
                          <a:pt x="429389" y="71194"/>
                          <a:pt x="407141" y="80093"/>
                        </a:cubicBezTo>
                        <a:cubicBezTo>
                          <a:pt x="396017" y="84543"/>
                          <a:pt x="383125" y="85958"/>
                          <a:pt x="373769" y="93442"/>
                        </a:cubicBezTo>
                        <a:lnTo>
                          <a:pt x="307024" y="146838"/>
                        </a:lnTo>
                        <a:cubicBezTo>
                          <a:pt x="295900" y="171311"/>
                          <a:pt x="277325" y="193627"/>
                          <a:pt x="273652" y="220257"/>
                        </a:cubicBezTo>
                        <a:cubicBezTo>
                          <a:pt x="268172" y="259989"/>
                          <a:pt x="276524" y="300469"/>
                          <a:pt x="280327" y="340397"/>
                        </a:cubicBezTo>
                        <a:cubicBezTo>
                          <a:pt x="280994" y="347401"/>
                          <a:pt x="287001" y="360420"/>
                          <a:pt x="287001" y="36042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7146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C3693AB-7BEF-8ACF-AD45-7E32F4605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9208AC-8753-8CDE-E02C-35B4587C4A59}"/>
              </a:ext>
            </a:extLst>
          </p:cNvPr>
          <p:cNvSpPr/>
          <p:nvPr/>
        </p:nvSpPr>
        <p:spPr>
          <a:xfrm>
            <a:off x="1" y="4310480"/>
            <a:ext cx="12192000" cy="2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F7E29-FD3A-A83C-51DC-C430F723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Achtergrond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58A22-65EA-937F-4E15-17F13AFA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8709" cy="4351338"/>
          </a:xfrm>
        </p:spPr>
        <p:txBody>
          <a:bodyPr anchor="t"/>
          <a:lstStyle/>
          <a:p>
            <a:pPr marL="0" indent="0">
              <a:buNone/>
            </a:pPr>
            <a:r>
              <a:rPr lang="en-NL"/>
              <a:t>Om dat te addresseren heeft het FDS een vernieuwingsvoorstel GDI ingediend genaamd “Standaardmethodiek voor toegangsverlening tot API’s” .</a:t>
            </a:r>
          </a:p>
          <a:p>
            <a:pPr marL="0" indent="0">
              <a:buNone/>
            </a:pPr>
            <a:r>
              <a:rPr lang="en-NL"/>
              <a:t>Dit vernieuwingsvoorstel is opgepakt door VNG Realisatie en heeft geleid tot het team Federatieve Toegangsverlening.</a:t>
            </a:r>
          </a:p>
          <a:p>
            <a:pPr marL="0" indent="0">
              <a:buNone/>
            </a:pPr>
            <a:endParaRPr lang="en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61488AB-3875-DF91-EF46-566335F6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509" y="4422358"/>
            <a:ext cx="3569553" cy="23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337138-4486-FA1F-237E-739EB1D2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1" y="431048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BCE3E8A-3576-3AAF-1295-B4747855E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9" r="17838"/>
          <a:stretch>
            <a:fillRect/>
          </a:stretch>
        </p:blipFill>
        <p:spPr bwMode="auto">
          <a:xfrm>
            <a:off x="3378200" y="4366419"/>
            <a:ext cx="4795925" cy="24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069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80A1B-FC30-BFBA-D025-8674D5F42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87E5F4F-4D0A-75C4-0D4E-E1FE9C94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60882" cy="2852737"/>
          </a:xfrm>
        </p:spPr>
        <p:txBody>
          <a:bodyPr/>
          <a:lstStyle/>
          <a:p>
            <a:r>
              <a:rPr lang="nl-NL">
                <a:latin typeface="Fira Sans SemiBold"/>
              </a:rPr>
              <a:t>Voordelen EAM met </a:t>
            </a:r>
            <a:r>
              <a:rPr lang="nl-NL" err="1">
                <a:latin typeface="Fira Sans SemiBold"/>
              </a:rPr>
              <a:t>AuthZEN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5CA501C-D2B2-CEDF-6BF9-392996846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err="1">
                <a:latin typeface="Fira Sans"/>
              </a:rPr>
              <a:t>What’s</a:t>
            </a:r>
            <a:r>
              <a:rPr lang="nl-NL">
                <a:latin typeface="Fira Sans"/>
              </a:rPr>
              <a:t> in </a:t>
            </a:r>
            <a:r>
              <a:rPr lang="nl-NL" err="1">
                <a:latin typeface="Fira Sans"/>
              </a:rPr>
              <a:t>it</a:t>
            </a:r>
            <a:r>
              <a:rPr lang="nl-NL">
                <a:latin typeface="Fira Sans"/>
              </a:rPr>
              <a:t> </a:t>
            </a:r>
            <a:r>
              <a:rPr lang="nl-NL" err="1">
                <a:latin typeface="Fira Sans"/>
              </a:rPr>
              <a:t>for</a:t>
            </a:r>
            <a:r>
              <a:rPr lang="nl-NL">
                <a:latin typeface="Fira Sans"/>
              </a:rPr>
              <a:t> me?</a:t>
            </a:r>
          </a:p>
        </p:txBody>
      </p:sp>
    </p:spTree>
    <p:extLst>
      <p:ext uri="{BB962C8B-B14F-4D97-AF65-F5344CB8AC3E}">
        <p14:creationId xmlns:p14="http://schemas.microsoft.com/office/powerpoint/2010/main" val="38531770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FCAE5-A232-7F8C-0BB1-F24FB54F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5B1A-AFE1-12FE-79ED-9888EE429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Flexibel</a:t>
            </a:r>
            <a:endParaRPr lang="en-US" sz="4000">
              <a:latin typeface="Fira Sans SemiBold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5D2C3C-1AB7-CF85-5E94-D78EA87C3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117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latin typeface="Fira Sans"/>
              </a:rPr>
              <a:t>Middelmazige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autorisatie</a:t>
            </a:r>
            <a:r>
              <a:rPr lang="en-US">
                <a:latin typeface="Fira Sans"/>
              </a:rPr>
              <a:t> out-of-the-box door </a:t>
            </a:r>
            <a:r>
              <a:rPr lang="en-US" err="1">
                <a:latin typeface="Fira Sans"/>
              </a:rPr>
              <a:t>integratie</a:t>
            </a:r>
            <a:r>
              <a:rPr lang="en-US">
                <a:latin typeface="Fira Sans"/>
              </a:rPr>
              <a:t> met </a:t>
            </a:r>
            <a:r>
              <a:rPr lang="en-US" err="1">
                <a:latin typeface="Fira Sans"/>
              </a:rPr>
              <a:t>AuthZEN</a:t>
            </a:r>
            <a:r>
              <a:rPr lang="en-US">
                <a:latin typeface="Fira Sans"/>
              </a:rPr>
              <a:t> API Gateway profile.</a:t>
            </a:r>
          </a:p>
          <a:p>
            <a:pPr marL="0" indent="0">
              <a:buNone/>
            </a:pPr>
            <a:endParaRPr lang="en-US">
              <a:latin typeface="Fira Sans"/>
            </a:endParaRPr>
          </a:p>
          <a:p>
            <a:pPr marL="0" indent="0">
              <a:buNone/>
            </a:pPr>
            <a:r>
              <a:rPr lang="en-US">
                <a:latin typeface="Fira Sans"/>
              </a:rPr>
              <a:t>Policies </a:t>
            </a:r>
            <a:r>
              <a:rPr lang="en-US" err="1">
                <a:latin typeface="Fira Sans"/>
              </a:rPr>
              <a:t>kunnen</a:t>
            </a:r>
            <a:r>
              <a:rPr lang="en-US">
                <a:latin typeface="Fira Sans"/>
              </a:rPr>
              <a:t> zo </a:t>
            </a:r>
            <a:r>
              <a:rPr lang="en-US" err="1">
                <a:latin typeface="Fira Sans"/>
              </a:rPr>
              <a:t>eenvoudig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zijn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als</a:t>
            </a:r>
            <a:r>
              <a:rPr lang="en-US">
                <a:latin typeface="Fira Sans"/>
              </a:rPr>
              <a:t> ‘</a:t>
            </a:r>
            <a:r>
              <a:rPr lang="en-US" err="1">
                <a:latin typeface="Fira Sans"/>
              </a:rPr>
              <a:t>verleen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toegang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o.b.v.</a:t>
            </a:r>
            <a:r>
              <a:rPr lang="en-US">
                <a:latin typeface="Fira Sans"/>
              </a:rPr>
              <a:t> scope </a:t>
            </a:r>
            <a:r>
              <a:rPr lang="en-US" err="1">
                <a:latin typeface="Fira Sans"/>
              </a:rPr>
              <a:t>annotaties</a:t>
            </a:r>
            <a:r>
              <a:rPr lang="en-US">
                <a:latin typeface="Fira Sans"/>
              </a:rPr>
              <a:t> in </a:t>
            </a:r>
            <a:r>
              <a:rPr lang="en-US" err="1">
                <a:latin typeface="Fira Sans"/>
              </a:rPr>
              <a:t>mijn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OpenAPI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Specificatie</a:t>
            </a:r>
            <a:r>
              <a:rPr lang="en-US">
                <a:latin typeface="Fira Sans"/>
              </a:rPr>
              <a:t>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3F4B74-ED9B-3224-F56F-801971E6F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723" y="3371294"/>
            <a:ext cx="1260000" cy="1260000"/>
          </a:xfrm>
          <a:prstGeom prst="rect">
            <a:avLst/>
          </a:prstGeom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01A199D3-2413-09B5-28BB-2B81CC914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83"/>
          <a:stretch>
            <a:fillRect/>
          </a:stretch>
        </p:blipFill>
        <p:spPr bwMode="auto">
          <a:xfrm>
            <a:off x="10134387" y="3371294"/>
            <a:ext cx="141272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8" descr="Envoyproxy Vector SVG Icon - SVG Repo">
            <a:extLst>
              <a:ext uri="{FF2B5EF4-FFF2-40B4-BE49-F238E27FC236}">
                <a16:creationId xmlns:a16="http://schemas.microsoft.com/office/drawing/2014/main" id="{D6A5FF7B-17F0-3B34-D29A-4F326B9275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99434" y="3276600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C8B048A-1055-D958-230D-4075DEE4B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2592" r="54815" b="32319"/>
          <a:stretch>
            <a:fillRect/>
          </a:stretch>
        </p:blipFill>
        <p:spPr>
          <a:xfrm>
            <a:off x="6491831" y="3306129"/>
            <a:ext cx="1622560" cy="1260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C8965D-03EE-77AB-A710-453486600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67723" y="1494669"/>
            <a:ext cx="1260000" cy="1260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0217ACB-F726-811C-F3BE-D7C1DD5C2A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64867"/>
          <a:stretch>
            <a:fillRect/>
          </a:stretch>
        </p:blipFill>
        <p:spPr>
          <a:xfrm>
            <a:off x="10265944" y="1618773"/>
            <a:ext cx="1149610" cy="1260000"/>
          </a:xfrm>
          <a:prstGeom prst="rect">
            <a:avLst/>
          </a:prstGeom>
        </p:spPr>
      </p:pic>
      <p:pic>
        <p:nvPicPr>
          <p:cNvPr id="23" name="Picture 22" descr="A black background with orange letters and a circle&#10;&#10;AI-generated content may be incorrect.">
            <a:extLst>
              <a:ext uri="{FF2B5EF4-FFF2-40B4-BE49-F238E27FC236}">
                <a16:creationId xmlns:a16="http://schemas.microsoft.com/office/drawing/2014/main" id="{E58B328D-8B82-5E3A-37B0-C3BAEA6228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22" y="5153225"/>
            <a:ext cx="3208667" cy="1260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FACA969-828C-0EC5-0951-E8B5052982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82144" y="149466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9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6B198-2A48-2A41-1962-0B8E854B5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F4D7-2D38-CD98-1E52-7D9D215F3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Flexibel</a:t>
            </a:r>
            <a:endParaRPr lang="en-US" sz="4000">
              <a:latin typeface="Fira Sans SemiBold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F78F78-8AA5-4F94-8D50-677AAEAD6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3476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latin typeface="Fira Sans"/>
              </a:rPr>
              <a:t>Implementeren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fijnmazige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autorisatie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bestaat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uit</a:t>
            </a:r>
            <a:r>
              <a:rPr lang="en-US">
                <a:latin typeface="Fira Sans"/>
              </a:rPr>
              <a:t>:</a:t>
            </a:r>
          </a:p>
          <a:p>
            <a:r>
              <a:rPr lang="en-US" err="1">
                <a:latin typeface="Fira Sans"/>
              </a:rPr>
              <a:t>AuthZEN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informatiemodel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toegangsverzoeken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definiëren</a:t>
            </a:r>
            <a:endParaRPr lang="en-US">
              <a:latin typeface="Fira Sans"/>
            </a:endParaRPr>
          </a:p>
          <a:p>
            <a:r>
              <a:rPr lang="en-US" err="1">
                <a:latin typeface="Fira Sans"/>
              </a:rPr>
              <a:t>dit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invullen</a:t>
            </a:r>
            <a:r>
              <a:rPr lang="en-US">
                <a:latin typeface="Fira Sans"/>
              </a:rPr>
              <a:t> op basis van </a:t>
            </a:r>
            <a:r>
              <a:rPr lang="en-US" err="1">
                <a:latin typeface="Fira Sans"/>
              </a:rPr>
              <a:t>binnenkomende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verzoeken</a:t>
            </a:r>
            <a:endParaRPr lang="en-US">
              <a:latin typeface="Fira Sans"/>
            </a:endParaRPr>
          </a:p>
          <a:p>
            <a:r>
              <a:rPr lang="en-US">
                <a:latin typeface="Fira Sans"/>
              </a:rPr>
              <a:t>de </a:t>
            </a:r>
            <a:r>
              <a:rPr lang="en-US" err="1">
                <a:latin typeface="Fira Sans"/>
              </a:rPr>
              <a:t>beslissing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uitvoeren</a:t>
            </a:r>
            <a:endParaRPr lang="en-US">
              <a:latin typeface="Fira Sans"/>
            </a:endParaRPr>
          </a:p>
        </p:txBody>
      </p:sp>
      <p:pic>
        <p:nvPicPr>
          <p:cNvPr id="3" name="Picture 2" descr="Weergave van het vijflaagsmodel met het Nationaal Semantisch Vlak, waarbij dit vlak met pijlen is verbonden met vijf rechthoeken rechts hiervan: Begrippenmodel (groen), Conceptueel informatiemodel (rood), logisch informatiemodel (blauw), technisch datamodel (bruin) en register (geel)">
            <a:extLst>
              <a:ext uri="{FF2B5EF4-FFF2-40B4-BE49-F238E27FC236}">
                <a16:creationId xmlns:a16="http://schemas.microsoft.com/office/drawing/2014/main" id="{84198D22-0FA1-F05A-6F17-45FB191DB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66" y="2228331"/>
            <a:ext cx="5480834" cy="323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942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17A02-42DA-A9CB-57D8-1CA87E3D7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8F74D-C34B-CF5E-41A8-01F7564CD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Schaalbaar</a:t>
            </a:r>
            <a:endParaRPr lang="en-US" sz="4000">
              <a:latin typeface="Fira Sans SemiBold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5BAC2D-6B9A-69C0-D610-3CCF9402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117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latin typeface="Fira Sans"/>
              </a:rPr>
              <a:t>Beheer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toegangsbeleid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kan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belegd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worden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waar</a:t>
            </a:r>
            <a:r>
              <a:rPr lang="en-US">
                <a:latin typeface="Fira Sans"/>
              </a:rPr>
              <a:t> het het </a:t>
            </a:r>
            <a:r>
              <a:rPr lang="en-US" err="1">
                <a:latin typeface="Fira Sans"/>
              </a:rPr>
              <a:t>beste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uitgevoerd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kan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worden</a:t>
            </a:r>
            <a:r>
              <a:rPr lang="en-US">
                <a:latin typeface="Fira Sans"/>
              </a:rPr>
              <a:t>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5542FE-FCDC-C97F-08FC-9307DD589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2102" y="1825625"/>
            <a:ext cx="44753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410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7DF09-CFFC-F61E-2631-DD110965D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FDC35-2F75-D612-E33C-160AEC0F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Fira Sans SemiBold"/>
              </a:rPr>
              <a:t>Schaalbaar</a:t>
            </a:r>
            <a:endParaRPr lang="en-US" sz="4000">
              <a:latin typeface="Fira Sans SemiBold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26EEF7-C6CE-E2F5-B0DB-2997C960C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117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latin typeface="Fira Sans"/>
              </a:rPr>
              <a:t>Generieke</a:t>
            </a:r>
            <a:r>
              <a:rPr lang="en-US">
                <a:latin typeface="Fira Sans"/>
              </a:rPr>
              <a:t> API’s </a:t>
            </a:r>
            <a:r>
              <a:rPr lang="en-US" err="1">
                <a:latin typeface="Fira Sans"/>
              </a:rPr>
              <a:t>kunnen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uitgerold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worden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naar</a:t>
            </a:r>
            <a:r>
              <a:rPr lang="en-US">
                <a:latin typeface="Fira Sans"/>
              </a:rPr>
              <a:t> diverse </a:t>
            </a:r>
            <a:r>
              <a:rPr lang="en-US" err="1">
                <a:latin typeface="Fira Sans"/>
              </a:rPr>
              <a:t>organisatie</a:t>
            </a:r>
            <a:r>
              <a:rPr lang="en-US">
                <a:latin typeface="Fira Sans"/>
              </a:rPr>
              <a:t> die </a:t>
            </a:r>
            <a:r>
              <a:rPr lang="en-US" err="1">
                <a:latin typeface="Fira Sans"/>
              </a:rPr>
              <a:t>zelf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hun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toegangsbeleid</a:t>
            </a:r>
            <a:r>
              <a:rPr lang="en-US">
                <a:latin typeface="Fira Sans"/>
              </a:rPr>
              <a:t> in </a:t>
            </a:r>
            <a:r>
              <a:rPr lang="en-US" err="1">
                <a:latin typeface="Fira Sans"/>
              </a:rPr>
              <a:t>kunnen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vullen</a:t>
            </a:r>
            <a:r>
              <a:rPr lang="en-US">
                <a:latin typeface="Fira Sans"/>
              </a:rPr>
              <a:t>; </a:t>
            </a:r>
            <a:r>
              <a:rPr lang="en-US" err="1">
                <a:latin typeface="Fira Sans"/>
              </a:rPr>
              <a:t>zonder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dat</a:t>
            </a:r>
            <a:r>
              <a:rPr lang="en-US">
                <a:latin typeface="Fira Sans"/>
              </a:rPr>
              <a:t> de centrale API </a:t>
            </a:r>
            <a:r>
              <a:rPr lang="en-US" err="1">
                <a:latin typeface="Fira Sans"/>
              </a:rPr>
              <a:t>elke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gewenste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vorm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toegangslogica</a:t>
            </a:r>
            <a:r>
              <a:rPr lang="en-US">
                <a:latin typeface="Fira Sans"/>
              </a:rPr>
              <a:t> in </a:t>
            </a:r>
            <a:r>
              <a:rPr lang="en-US" err="1">
                <a:latin typeface="Fira Sans"/>
              </a:rPr>
              <a:t>hoeft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bouwen</a:t>
            </a:r>
            <a:r>
              <a:rPr lang="en-US">
                <a:latin typeface="Fira San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60F7B-7F39-395A-4A50-BCA592725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952" y="1988499"/>
            <a:ext cx="5662848" cy="40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68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59588-9B3B-DA85-8CF8-A00E9CA95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2EB9-7F3C-E0CD-04AF-F3E0FD452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Leveranciersonafhankelijk</a:t>
            </a:r>
            <a:endParaRPr lang="en-US" sz="4000">
              <a:latin typeface="Fira Sans SemiBold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E28581-04A8-58CA-6606-FABFF1C4D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117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latin typeface="Fira Sans"/>
              </a:rPr>
              <a:t>Dankzij</a:t>
            </a:r>
            <a:r>
              <a:rPr lang="en-US">
                <a:latin typeface="Fira Sans"/>
              </a:rPr>
              <a:t> de </a:t>
            </a:r>
            <a:r>
              <a:rPr lang="en-US" err="1">
                <a:latin typeface="Fira Sans"/>
              </a:rPr>
              <a:t>uniforme</a:t>
            </a:r>
            <a:r>
              <a:rPr lang="en-US">
                <a:latin typeface="Fira Sans"/>
              </a:rPr>
              <a:t> interface </a:t>
            </a:r>
            <a:r>
              <a:rPr lang="en-US" err="1">
                <a:latin typeface="Fira Sans"/>
              </a:rPr>
              <a:t>kan</a:t>
            </a:r>
            <a:r>
              <a:rPr lang="en-US">
                <a:latin typeface="Fira Sans"/>
              </a:rPr>
              <a:t> je van PDP </a:t>
            </a:r>
            <a:r>
              <a:rPr lang="en-US" err="1">
                <a:latin typeface="Fira Sans"/>
              </a:rPr>
              <a:t>wisselen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zonder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dat</a:t>
            </a:r>
            <a:r>
              <a:rPr lang="en-US">
                <a:latin typeface="Fira Sans"/>
              </a:rPr>
              <a:t> je alle Policy Enforcement Points in de hele </a:t>
            </a:r>
            <a:r>
              <a:rPr lang="en-US" err="1">
                <a:latin typeface="Fira Sans"/>
              </a:rPr>
              <a:t>organisatie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aan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passen</a:t>
            </a:r>
            <a:r>
              <a:rPr lang="en-US">
                <a:latin typeface="Fira Sans"/>
              </a:rPr>
              <a:t>.</a:t>
            </a:r>
          </a:p>
          <a:p>
            <a:pPr marL="0" indent="0">
              <a:buNone/>
            </a:pPr>
            <a:r>
              <a:rPr lang="en-US" err="1">
                <a:latin typeface="Fira Sans"/>
              </a:rPr>
              <a:t>Migratietrajecten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kunnen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geborgd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worden</a:t>
            </a:r>
            <a:r>
              <a:rPr lang="en-US">
                <a:latin typeface="Fira Sans"/>
              </a:rPr>
              <a:t> door </a:t>
            </a:r>
            <a:r>
              <a:rPr lang="en-US" err="1">
                <a:latin typeface="Fira Sans"/>
              </a:rPr>
              <a:t>middel</a:t>
            </a:r>
            <a:r>
              <a:rPr lang="en-US">
                <a:latin typeface="Fira Sans"/>
              </a:rPr>
              <a:t> van replay </a:t>
            </a:r>
            <a:r>
              <a:rPr lang="en-US" err="1">
                <a:latin typeface="Fira Sans"/>
              </a:rPr>
              <a:t>m.b.v</a:t>
            </a:r>
            <a:r>
              <a:rPr lang="en-US">
                <a:latin typeface="Fira Sans"/>
              </a:rPr>
              <a:t>. het decision log. </a:t>
            </a:r>
          </a:p>
        </p:txBody>
      </p:sp>
      <p:pic>
        <p:nvPicPr>
          <p:cNvPr id="9" name="Picture 8" descr="A diagram of a company&#10;&#10;AI-generated content may be incorrect.">
            <a:extLst>
              <a:ext uri="{FF2B5EF4-FFF2-40B4-BE49-F238E27FC236}">
                <a16:creationId xmlns:a16="http://schemas.microsoft.com/office/drawing/2014/main" id="{44EA8597-70F8-4F87-BC34-823375C34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2" y="1618059"/>
            <a:ext cx="4626279" cy="47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78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CF8A0-2D6B-C77D-6892-66F859B55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A1E6-5037-9586-E85E-3302B95C3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Leveranciersonafhankelijk</a:t>
            </a:r>
            <a:endParaRPr lang="en-US" sz="4000">
              <a:latin typeface="Fira Sans SemiBold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CB7D18-1572-6E63-DED2-0CA40211C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11701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err="1">
                <a:latin typeface="Fira Sans"/>
              </a:rPr>
              <a:t>Toegangsbeleid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dat</a:t>
            </a:r>
            <a:r>
              <a:rPr lang="en-US">
                <a:latin typeface="Fira Sans"/>
              </a:rPr>
              <a:t> is </a:t>
            </a:r>
            <a:r>
              <a:rPr lang="en-US" err="1">
                <a:latin typeface="Fira Sans"/>
              </a:rPr>
              <a:t>ingebouwd</a:t>
            </a:r>
            <a:r>
              <a:rPr lang="en-US">
                <a:latin typeface="Fira Sans"/>
              </a:rPr>
              <a:t> in </a:t>
            </a:r>
            <a:r>
              <a:rPr lang="en-US" err="1">
                <a:latin typeface="Fira Sans"/>
              </a:rPr>
              <a:t>applicaties</a:t>
            </a:r>
            <a:r>
              <a:rPr lang="en-US">
                <a:latin typeface="Fira Sans"/>
              </a:rPr>
              <a:t> van </a:t>
            </a:r>
            <a:r>
              <a:rPr lang="en-US" err="1">
                <a:latin typeface="Fira Sans"/>
              </a:rPr>
              <a:t>leveranciers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bemoeilijkt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migratie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naar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nieuwe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systemen</a:t>
            </a:r>
            <a:r>
              <a:rPr lang="en-US">
                <a:latin typeface="Fira Sans"/>
              </a:rPr>
              <a:t>. </a:t>
            </a:r>
            <a:br>
              <a:rPr lang="en-US">
                <a:latin typeface="Fira Sans"/>
              </a:rPr>
            </a:br>
            <a:br>
              <a:rPr lang="en-US">
                <a:latin typeface="Fira Sans"/>
              </a:rPr>
            </a:br>
            <a:r>
              <a:rPr lang="en-US">
                <a:latin typeface="Fira Sans"/>
              </a:rPr>
              <a:t>Het </a:t>
            </a:r>
            <a:r>
              <a:rPr lang="en-US" err="1">
                <a:latin typeface="Fira Sans"/>
              </a:rPr>
              <a:t>oude</a:t>
            </a:r>
            <a:r>
              <a:rPr lang="en-US">
                <a:latin typeface="Fira Sans"/>
              </a:rPr>
              <a:t> system </a:t>
            </a:r>
            <a:r>
              <a:rPr lang="en-US" err="1">
                <a:latin typeface="Fira Sans"/>
              </a:rPr>
              <a:t>moet</a:t>
            </a:r>
            <a:r>
              <a:rPr lang="en-US">
                <a:latin typeface="Fira Sans"/>
              </a:rPr>
              <a:t> dan </a:t>
            </a:r>
            <a:r>
              <a:rPr lang="en-US" err="1">
                <a:latin typeface="Fira Sans"/>
              </a:rPr>
              <a:t>vaak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als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een</a:t>
            </a:r>
            <a:r>
              <a:rPr lang="en-US">
                <a:latin typeface="Fira Sans"/>
              </a:rPr>
              <a:t> (</a:t>
            </a:r>
            <a:r>
              <a:rPr lang="en-US" err="1">
                <a:latin typeface="Fira Sans"/>
              </a:rPr>
              <a:t>beperkte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trage</a:t>
            </a:r>
            <a:r>
              <a:rPr lang="en-US">
                <a:latin typeface="Fira Sans"/>
              </a:rPr>
              <a:t>) PDP </a:t>
            </a:r>
            <a:r>
              <a:rPr lang="en-US" err="1">
                <a:latin typeface="Fira Sans"/>
              </a:rPr>
              <a:t>gebruikt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worden</a:t>
            </a:r>
            <a:r>
              <a:rPr lang="en-US">
                <a:latin typeface="Fira Sans"/>
              </a:rPr>
              <a:t>.</a:t>
            </a:r>
          </a:p>
          <a:p>
            <a:pPr marL="0" indent="0">
              <a:buNone/>
            </a:pPr>
            <a:r>
              <a:rPr lang="en-US">
                <a:latin typeface="Fira Sans"/>
              </a:rPr>
              <a:t>Het </a:t>
            </a:r>
            <a:r>
              <a:rPr lang="en-US" err="1">
                <a:latin typeface="Fira Sans"/>
              </a:rPr>
              <a:t>gebruik</a:t>
            </a:r>
            <a:r>
              <a:rPr lang="en-US">
                <a:latin typeface="Fira Sans"/>
              </a:rPr>
              <a:t> van EAM </a:t>
            </a:r>
            <a:r>
              <a:rPr lang="en-US" err="1">
                <a:latin typeface="Fira Sans"/>
              </a:rPr>
              <a:t>voorkomt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dit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soort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situaties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borgt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dat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toegangsbeleid</a:t>
            </a:r>
            <a:r>
              <a:rPr lang="en-US">
                <a:latin typeface="Fira Sans"/>
              </a:rPr>
              <a:t> efficient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 performant </a:t>
            </a:r>
            <a:r>
              <a:rPr lang="en-US" err="1">
                <a:latin typeface="Fira Sans"/>
              </a:rPr>
              <a:t>beschikbaar</a:t>
            </a:r>
            <a:r>
              <a:rPr lang="en-US">
                <a:latin typeface="Fira Sans"/>
              </a:rPr>
              <a:t> is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nieuw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ontwikkelen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systemen</a:t>
            </a:r>
            <a:r>
              <a:rPr lang="en-US">
                <a:latin typeface="Fira Sans"/>
              </a:rPr>
              <a:t>.</a:t>
            </a:r>
          </a:p>
        </p:txBody>
      </p:sp>
      <p:pic>
        <p:nvPicPr>
          <p:cNvPr id="12292" name="Picture 4" descr="What are Legacy Systems: 8 Signs It's Time to Modernize Your Software">
            <a:extLst>
              <a:ext uri="{FF2B5EF4-FFF2-40B4-BE49-F238E27FC236}">
                <a16:creationId xmlns:a16="http://schemas.microsoft.com/office/drawing/2014/main" id="{F3229CBE-1BAA-50DF-8716-AA50431DC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844" y="1825625"/>
            <a:ext cx="5887156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6133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A6F19-DEB4-96B2-21D2-E64ACDDC9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A9BDC-C53A-7E99-7CBF-E33EDBD0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Leveranciersonafhankelijk</a:t>
            </a:r>
            <a:endParaRPr lang="en-US" sz="4000">
              <a:latin typeface="Fira Sans SemiBold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FF7F6F-6C77-0FAA-E1B5-13B480C6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117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latin typeface="Fira Sans"/>
              </a:rPr>
              <a:t>Aanpassing</a:t>
            </a:r>
            <a:r>
              <a:rPr lang="en-US">
                <a:latin typeface="Fira Sans"/>
              </a:rPr>
              <a:t> in </a:t>
            </a:r>
            <a:r>
              <a:rPr lang="en-US" err="1">
                <a:latin typeface="Fira Sans"/>
              </a:rPr>
              <a:t>toegangsbeleid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kunnen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doorgevoerd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worden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zonder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dat</a:t>
            </a:r>
            <a:r>
              <a:rPr lang="en-US">
                <a:latin typeface="Fira Sans"/>
              </a:rPr>
              <a:t> DevOps team </a:t>
            </a:r>
            <a:r>
              <a:rPr lang="en-US" err="1">
                <a:latin typeface="Fira Sans"/>
              </a:rPr>
              <a:t>kunstmatig</a:t>
            </a:r>
            <a:r>
              <a:rPr lang="en-US">
                <a:latin typeface="Fira Sans"/>
              </a:rPr>
              <a:t> in stand </a:t>
            </a:r>
            <a:r>
              <a:rPr lang="en-US" err="1">
                <a:latin typeface="Fira Sans"/>
              </a:rPr>
              <a:t>gehouden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moeten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worden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en</a:t>
            </a:r>
            <a:r>
              <a:rPr lang="en-US">
                <a:latin typeface="Fira Sans"/>
              </a:rPr>
              <a:t>/of change requests </a:t>
            </a:r>
            <a:r>
              <a:rPr lang="en-US" err="1">
                <a:latin typeface="Fira Sans"/>
              </a:rPr>
              <a:t>bij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leveranciers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ingediend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moeten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worden</a:t>
            </a:r>
            <a:r>
              <a:rPr lang="en-US">
                <a:latin typeface="Fira Sans"/>
              </a:rPr>
              <a:t>.</a:t>
            </a:r>
          </a:p>
        </p:txBody>
      </p:sp>
      <p:pic>
        <p:nvPicPr>
          <p:cNvPr id="15366" name="Picture 6" descr="contract law in sacramento, california, governs the legal framework for agreements and enforceable promises made between parties within the region, untitled design">
            <a:extLst>
              <a:ext uri="{FF2B5EF4-FFF2-40B4-BE49-F238E27FC236}">
                <a16:creationId xmlns:a16="http://schemas.microsoft.com/office/drawing/2014/main" id="{334BF8F4-C7EA-3E24-98CC-5104692FC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1825625"/>
            <a:ext cx="41529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D34DCAE-1904-5D3E-97EE-3BBC874C5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6600" y="199707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345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C90F4-8109-9F3C-6FB1-AEACC4D1F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F804A-9F71-ACE8-6691-C1452F2D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latin typeface="Fira Sans SemiBold"/>
              </a:rPr>
              <a:t>Traceerbaar</a:t>
            </a:r>
            <a:endParaRPr lang="en-US" sz="4000">
              <a:latin typeface="Fira Sans SemiBold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7980A5-B218-9419-E4F6-AAF9A74AC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25780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Fira Sans"/>
              </a:rPr>
              <a:t>Decision logs met </a:t>
            </a:r>
            <a:r>
              <a:rPr lang="en-US" err="1">
                <a:latin typeface="Fira Sans"/>
              </a:rPr>
              <a:t>degelijke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informatiemodellering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maken</a:t>
            </a:r>
            <a:r>
              <a:rPr lang="en-US">
                <a:latin typeface="Fira Sans"/>
              </a:rPr>
              <a:t> het </a:t>
            </a:r>
            <a:r>
              <a:rPr lang="en-US" err="1">
                <a:latin typeface="Fira Sans"/>
              </a:rPr>
              <a:t>mogelijk</a:t>
            </a:r>
            <a:r>
              <a:rPr lang="en-US">
                <a:latin typeface="Fira Sans"/>
              </a:rPr>
              <a:t> om </a:t>
            </a:r>
            <a:r>
              <a:rPr lang="en-US" err="1">
                <a:latin typeface="Fira Sans"/>
              </a:rPr>
              <a:t>laagdrempelig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aan</a:t>
            </a:r>
            <a:r>
              <a:rPr lang="en-US">
                <a:latin typeface="Fira Sans"/>
              </a:rPr>
              <a:t> de </a:t>
            </a:r>
            <a:r>
              <a:rPr lang="en-US" err="1">
                <a:latin typeface="Fira Sans"/>
              </a:rPr>
              <a:t>wettelijke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verplichtingen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voor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verantwoording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te</a:t>
            </a:r>
            <a:r>
              <a:rPr lang="en-US">
                <a:latin typeface="Fira Sans"/>
              </a:rPr>
              <a:t> </a:t>
            </a:r>
            <a:r>
              <a:rPr lang="en-US" err="1">
                <a:latin typeface="Fira Sans"/>
              </a:rPr>
              <a:t>voldoen</a:t>
            </a:r>
            <a:r>
              <a:rPr lang="en-US">
                <a:latin typeface="Fira Sans"/>
              </a:rPr>
              <a:t>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23EABAB-AE28-647C-9357-AE5853AA9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5099" y="1714499"/>
            <a:ext cx="4462463" cy="44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393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6B189C5-72FA-9AF1-0C7A-3D3A2D54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1793535"/>
            <a:ext cx="7912327" cy="2256971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nl-NL" sz="2400" u="none" strike="noStrike">
                <a:solidFill>
                  <a:schemeClr val="bg1"/>
                </a:solidFill>
                <a:effectLst/>
                <a:latin typeface="Fira Sans Medium" panose="020B0503050000020004" pitchFamily="34" charset="0"/>
              </a:rPr>
              <a:t>Hoe kan ik deelnemen?</a:t>
            </a:r>
            <a:br>
              <a:rPr lang="nl-NL" sz="1800" u="none" strike="noStrike">
                <a:solidFill>
                  <a:schemeClr val="bg1"/>
                </a:solidFill>
                <a:effectLst/>
                <a:latin typeface="Fira Sans Medium" panose="020B0503050000020004" pitchFamily="34" charset="0"/>
              </a:rPr>
            </a:br>
            <a:r>
              <a:rPr lang="nl-NL" sz="1800" u="none" strike="noStrike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De werkgroep vindt elke twee weken plaats op dinsdag van 10:00 tot 11:00. </a:t>
            </a:r>
            <a:br>
              <a:rPr lang="nl-NL" sz="1800" u="none" strike="noStrike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</a:br>
            <a:r>
              <a:rPr lang="nl-NL" sz="1800" u="none" strike="noStrike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Deelname kan </a:t>
            </a:r>
            <a:r>
              <a:rPr lang="nl-NL" sz="1800" u="none" strike="noStrike">
                <a:solidFill>
                  <a:schemeClr val="bg1"/>
                </a:solidFill>
                <a:effectLst/>
                <a:latin typeface="Fira Sans" panose="020B0503050000020004" pitchFamily="34" charset="0"/>
              </a:rPr>
              <a:t>online</a:t>
            </a:r>
            <a:r>
              <a:rPr lang="nl-NL" sz="1800" u="none" strike="noStrike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 of </a:t>
            </a:r>
            <a:r>
              <a:rPr lang="nl-NL" sz="1800" u="none" strike="noStrike">
                <a:solidFill>
                  <a:schemeClr val="bg1"/>
                </a:solidFill>
                <a:effectLst/>
                <a:latin typeface="Fira Sans Medium" panose="020B0503050000020004" pitchFamily="34" charset="0"/>
              </a:rPr>
              <a:t>fysiek op </a:t>
            </a:r>
            <a:r>
              <a:rPr lang="nl-NL" sz="1800" u="none" strike="noStrike" err="1">
                <a:solidFill>
                  <a:schemeClr val="bg1"/>
                </a:solidFill>
                <a:effectLst/>
                <a:latin typeface="Fira Sans Medium" panose="020B0503050000020004" pitchFamily="34" charset="0"/>
              </a:rPr>
              <a:t>dev.loer</a:t>
            </a:r>
            <a:r>
              <a:rPr lang="nl-NL" sz="1800" u="none" strike="noStrike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 (bij </a:t>
            </a:r>
            <a:r>
              <a:rPr lang="nl-NL" sz="1800" u="none" strike="noStrike" err="1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Digilab</a:t>
            </a:r>
            <a:r>
              <a:rPr lang="nl-NL" sz="1800" u="none" strike="noStrike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): </a:t>
            </a:r>
            <a:r>
              <a:rPr lang="nl-NL" sz="1800" u="none" strike="noStrike">
                <a:effectLst/>
                <a:latin typeface="Fira Sans Light" panose="020B040305000002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Catharijnesingel 55, 3511 GD Utrech</a:t>
            </a:r>
            <a:r>
              <a:rPr lang="nl-NL" sz="1800" u="none" strike="noStrike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t</a:t>
            </a:r>
            <a:r>
              <a:rPr lang="nl-NL" sz="1800">
                <a:solidFill>
                  <a:schemeClr val="bg1"/>
                </a:solidFill>
                <a:latin typeface="Fira Sans Light" panose="020B0403050000020004" pitchFamily="34" charset="0"/>
              </a:rPr>
              <a:t>, g</a:t>
            </a:r>
            <a:r>
              <a:rPr lang="nl-NL" sz="1800" u="none" strike="noStrike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ebouw </a:t>
            </a:r>
            <a:r>
              <a:rPr lang="nl-NL" sz="1800" u="none" strike="noStrike" err="1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Trindeborch</a:t>
            </a:r>
            <a:r>
              <a:rPr lang="nl-NL" sz="1800" u="none" strike="noStrike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, 5e verdieping</a:t>
            </a:r>
            <a:br>
              <a:rPr lang="nl-NL" sz="1800" u="none" strike="noStrike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</a:br>
            <a:br>
              <a:rPr kumimoji="0" lang="nl-NL" altLang="nl-NL" sz="1800" cap="none" normalizeH="0" baseline="0">
                <a:ln>
                  <a:noFill/>
                </a:ln>
                <a:solidFill>
                  <a:schemeClr val="bg1"/>
                </a:solidFill>
                <a:latin typeface="Fira Sans Light" panose="020B0403050000020004" pitchFamily="34" charset="0"/>
              </a:rPr>
            </a:br>
            <a:r>
              <a:rPr kumimoji="0" lang="nl-NL" altLang="nl-NL" sz="1800" cap="none" normalizeH="0" baseline="0">
                <a:ln>
                  <a:noFill/>
                </a:ln>
                <a:solidFill>
                  <a:schemeClr val="bg1"/>
                </a:solidFill>
                <a:latin typeface="Fira Sans Light" panose="020B0403050000020004" pitchFamily="34" charset="0"/>
              </a:rPr>
              <a:t>Komende </a:t>
            </a:r>
            <a:r>
              <a:rPr lang="nl-NL" altLang="nl-NL" sz="1800">
                <a:solidFill>
                  <a:schemeClr val="bg1"/>
                </a:solidFill>
                <a:latin typeface="Fira Sans Light" panose="020B0403050000020004" pitchFamily="34" charset="0"/>
              </a:rPr>
              <a:t>bijeenkomsten: </a:t>
            </a:r>
            <a:r>
              <a:rPr kumimoji="0" lang="nl-NL" altLang="nl-NL" sz="180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17 juni en 1 juli</a:t>
            </a:r>
            <a:endParaRPr lang="nl-NL" sz="180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0BB9A72-372B-ECB3-A76E-6134E88EA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4050506"/>
            <a:ext cx="10053183" cy="2183380"/>
          </a:xfrm>
        </p:spPr>
        <p:txBody>
          <a:bodyPr>
            <a:normAutofit fontScale="92500" lnSpcReduction="10000"/>
          </a:bodyPr>
          <a:lstStyle/>
          <a:p>
            <a:r>
              <a:rPr lang="en-US" sz="2400">
                <a:latin typeface="Fira Sans Medium" panose="020B0503050000020004" pitchFamily="34" charset="0"/>
              </a:rPr>
              <a:t>Michiel Trimpe</a:t>
            </a:r>
            <a:br>
              <a:rPr lang="en-US" sz="2400">
                <a:latin typeface="Fira Sans Medium" panose="020B0503050000020004" pitchFamily="34" charset="0"/>
              </a:rPr>
            </a:br>
            <a:r>
              <a:rPr lang="en-US">
                <a:latin typeface="Fira Sans Medium" panose="020B0503050000020004" pitchFamily="34" charset="0"/>
              </a:rPr>
              <a:t>A</a:t>
            </a:r>
            <a:r>
              <a:rPr lang="en-US" sz="1600">
                <a:latin typeface="Fira Sans Medium" panose="020B0503050000020004" pitchFamily="34" charset="0"/>
              </a:rPr>
              <a:t>rchitect</a:t>
            </a:r>
            <a:br>
              <a:rPr lang="en-US"/>
            </a:br>
            <a:r>
              <a:rPr lang="en-US"/>
              <a:t>     </a:t>
            </a:r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michiel.trimpe@vng.nl</a:t>
            </a:r>
            <a:r>
              <a:rPr lang="en-US"/>
              <a:t> </a:t>
            </a:r>
          </a:p>
          <a:p>
            <a:r>
              <a:rPr lang="en-US"/>
              <a:t>     </a:t>
            </a:r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vng-realisatie.github.io/ftv/</a:t>
            </a:r>
            <a:endParaRPr lang="en-US"/>
          </a:p>
          <a:p>
            <a:r>
              <a:rPr lang="en-US"/>
              <a:t>     </a:t>
            </a:r>
            <a:r>
              <a:rPr lang="en-US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https://github.com/VNG-Realisatie/ftv</a:t>
            </a:r>
            <a:br>
              <a:rPr lang="en-US"/>
            </a:br>
            <a:r>
              <a:rPr lang="en-US"/>
              <a:t>     </a:t>
            </a:r>
            <a:r>
              <a:rPr lang="en-US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https://digilab.overheid.nl/chat/digilab/channels/federatieve-toegangsverlening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FCCD66-1257-428E-2C9A-E92BB94B5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8575" y="2366343"/>
            <a:ext cx="2433638" cy="243363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7A81BE2-61D0-70D2-0524-C2B2D21F19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700" y="4816671"/>
            <a:ext cx="190500" cy="2286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6B4BB8F-4763-EE8D-B86D-17F56D54D6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0750" y="5710127"/>
            <a:ext cx="190500" cy="1905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E76CE60-70F0-036D-5E0C-1A51AF18D3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0750" y="6003474"/>
            <a:ext cx="190500" cy="1905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9D3DF0A0-0753-D236-4B07-B3033700F73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Fira Sans SemiBold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en-US" sz="4000">
                <a:latin typeface="Fira Sans SemiBold"/>
              </a:rPr>
              <a:t>Dank </a:t>
            </a:r>
            <a:r>
              <a:rPr lang="en-US" sz="4000" err="1">
                <a:latin typeface="Fira Sans SemiBold"/>
              </a:rPr>
              <a:t>voor</a:t>
            </a:r>
            <a:r>
              <a:rPr lang="en-US" sz="4000">
                <a:latin typeface="Fira Sans SemiBold"/>
              </a:rPr>
              <a:t> </a:t>
            </a:r>
            <a:r>
              <a:rPr lang="en-US" sz="4000" err="1">
                <a:latin typeface="Fira Sans SemiBold"/>
              </a:rPr>
              <a:t>jullie</a:t>
            </a:r>
            <a:r>
              <a:rPr lang="en-US" sz="4000">
                <a:latin typeface="Fira Sans SemiBold"/>
              </a:rPr>
              <a:t> </a:t>
            </a:r>
            <a:r>
              <a:rPr lang="en-US" sz="4000" err="1">
                <a:latin typeface="Fira Sans SemiBold"/>
              </a:rPr>
              <a:t>aandacht</a:t>
            </a:r>
            <a:endParaRPr lang="en-US" sz="400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2F60832-2A0E-6F68-5103-009F7A9DCB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0750" y="5219079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393083D-12DB-3F1F-56D2-A65EA397D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711832-50DD-6391-C08B-80EE93B12774}"/>
              </a:ext>
            </a:extLst>
          </p:cNvPr>
          <p:cNvSpPr/>
          <p:nvPr/>
        </p:nvSpPr>
        <p:spPr>
          <a:xfrm>
            <a:off x="1" y="4310480"/>
            <a:ext cx="12192000" cy="2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7BB6C8-778E-0E26-345E-B5E3BDF1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Opdracht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35D49-607B-65B4-7B03-DE191EA31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8709" cy="4351338"/>
          </a:xfrm>
        </p:spPr>
        <p:txBody>
          <a:bodyPr anchor="t"/>
          <a:lstStyle/>
          <a:p>
            <a:pPr marL="0" indent="0">
              <a:buNone/>
            </a:pPr>
            <a:r>
              <a:rPr lang="en-GB"/>
              <a:t>Een </a:t>
            </a:r>
            <a:r>
              <a:rPr lang="en-GB" err="1"/>
              <a:t>samenhangend</a:t>
            </a:r>
            <a:r>
              <a:rPr lang="en-GB"/>
              <a:t> </a:t>
            </a:r>
            <a:r>
              <a:rPr lang="en-GB" err="1"/>
              <a:t>geheel</a:t>
            </a:r>
            <a:r>
              <a:rPr lang="en-GB"/>
              <a:t> van </a:t>
            </a:r>
            <a:r>
              <a:rPr lang="en-GB" err="1"/>
              <a:t>afspraken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standaarden</a:t>
            </a:r>
            <a:r>
              <a:rPr lang="en-GB"/>
              <a:t> </a:t>
            </a:r>
            <a:r>
              <a:rPr lang="en-GB" err="1"/>
              <a:t>voor</a:t>
            </a:r>
            <a:r>
              <a:rPr lang="en-GB"/>
              <a:t> </a:t>
            </a:r>
            <a:r>
              <a:rPr lang="en-GB" err="1"/>
              <a:t>fijnmazige</a:t>
            </a:r>
            <a:r>
              <a:rPr lang="en-GB"/>
              <a:t> </a:t>
            </a:r>
            <a:r>
              <a:rPr lang="en-GB" err="1"/>
              <a:t>toegangsverlening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ontwikkelen</a:t>
            </a:r>
            <a:endParaRPr lang="en-GB"/>
          </a:p>
          <a:p>
            <a:pPr marL="0" indent="0">
              <a:buNone/>
            </a:pPr>
            <a:r>
              <a:rPr lang="en-GB" err="1"/>
              <a:t>Dit</a:t>
            </a:r>
            <a:r>
              <a:rPr lang="en-GB"/>
              <a:t> </a:t>
            </a:r>
            <a:r>
              <a:rPr lang="en-GB" err="1"/>
              <a:t>ter</a:t>
            </a:r>
            <a:r>
              <a:rPr lang="en-GB"/>
              <a:t> </a:t>
            </a:r>
            <a:r>
              <a:rPr lang="en-GB" err="1"/>
              <a:t>standaardisatie</a:t>
            </a:r>
            <a:r>
              <a:rPr lang="en-GB"/>
              <a:t> </a:t>
            </a:r>
            <a:r>
              <a:rPr lang="en-GB" err="1"/>
              <a:t>aanbieden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Forum </a:t>
            </a:r>
            <a:r>
              <a:rPr lang="en-GB" err="1"/>
              <a:t>Standaardisatie</a:t>
            </a:r>
            <a:r>
              <a:rPr lang="en-GB"/>
              <a:t>, GDI/MIDO, GEMMA, NORA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andere</a:t>
            </a:r>
            <a:r>
              <a:rPr lang="en-GB"/>
              <a:t> </a:t>
            </a:r>
            <a:r>
              <a:rPr lang="en-GB" err="1"/>
              <a:t>relevante</a:t>
            </a:r>
            <a:r>
              <a:rPr lang="en-GB"/>
              <a:t> fora.</a:t>
            </a:r>
          </a:p>
          <a:p>
            <a:pPr marL="0" indent="0">
              <a:buNone/>
            </a:pPr>
            <a:endParaRPr lang="en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3F3313-9F79-67C8-DBAC-56E0CD7A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509" y="4422358"/>
            <a:ext cx="3569553" cy="23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0D75E5D-194C-B388-E28B-B19DEB8D2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1" y="431048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7C37DDF-581D-0E5C-4759-D9CD82A99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9" r="17838"/>
          <a:stretch>
            <a:fillRect/>
          </a:stretch>
        </p:blipFill>
        <p:spPr bwMode="auto">
          <a:xfrm>
            <a:off x="3378200" y="4366419"/>
            <a:ext cx="4795925" cy="24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01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file photo for Michiel Trimpe">
            <a:extLst>
              <a:ext uri="{FF2B5EF4-FFF2-40B4-BE49-F238E27FC236}">
                <a16:creationId xmlns:a16="http://schemas.microsoft.com/office/drawing/2014/main" id="{B36C00BD-AC22-C407-450A-7C54C083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421" y="3652899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file photo for Karin Hiralal">
            <a:extLst>
              <a:ext uri="{FF2B5EF4-FFF2-40B4-BE49-F238E27FC236}">
                <a16:creationId xmlns:a16="http://schemas.microsoft.com/office/drawing/2014/main" id="{0579FE7C-979A-BEDC-6D61-3CF95555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444" y="3590814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file photo for Marc de Boer">
            <a:extLst>
              <a:ext uri="{FF2B5EF4-FFF2-40B4-BE49-F238E27FC236}">
                <a16:creationId xmlns:a16="http://schemas.microsoft.com/office/drawing/2014/main" id="{863BBC85-FBD9-AAB1-C288-7162E515D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421" y="315622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ofile photo for René Vendrig">
            <a:extLst>
              <a:ext uri="{FF2B5EF4-FFF2-40B4-BE49-F238E27FC236}">
                <a16:creationId xmlns:a16="http://schemas.microsoft.com/office/drawing/2014/main" id="{B277FFD4-9FC9-FD1E-854B-E6672375E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444" y="315622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rofile photo for Gerard Juijn">
            <a:extLst>
              <a:ext uri="{FF2B5EF4-FFF2-40B4-BE49-F238E27FC236}">
                <a16:creationId xmlns:a16="http://schemas.microsoft.com/office/drawing/2014/main" id="{79CA8970-44A4-1A1C-2CEB-C5FFEB26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467" y="315622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rofile photo for Maikel Hofman">
            <a:extLst>
              <a:ext uri="{FF2B5EF4-FFF2-40B4-BE49-F238E27FC236}">
                <a16:creationId xmlns:a16="http://schemas.microsoft.com/office/drawing/2014/main" id="{8310DCB6-0A4E-8FC9-0C59-F7A121C03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12282" r="16879" b="18170"/>
          <a:stretch>
            <a:fillRect/>
          </a:stretch>
        </p:blipFill>
        <p:spPr bwMode="auto">
          <a:xfrm>
            <a:off x="8771481" y="3622419"/>
            <a:ext cx="2520000" cy="25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87D08C-B224-9241-AB6B-EDC205597E92}"/>
              </a:ext>
            </a:extLst>
          </p:cNvPr>
          <p:cNvSpPr txBox="1"/>
          <p:nvPr/>
        </p:nvSpPr>
        <p:spPr>
          <a:xfrm>
            <a:off x="3113181" y="2866102"/>
            <a:ext cx="1678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/>
              <a:t>Marc de Boer</a:t>
            </a:r>
            <a:br>
              <a:rPr lang="en-NL"/>
            </a:br>
            <a:r>
              <a:rPr lang="en-NL"/>
              <a:t>Product Owner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22B21-CAF2-3DCB-7193-536B26F0979A}"/>
              </a:ext>
            </a:extLst>
          </p:cNvPr>
          <p:cNvSpPr txBox="1"/>
          <p:nvPr/>
        </p:nvSpPr>
        <p:spPr>
          <a:xfrm>
            <a:off x="3113181" y="6168198"/>
            <a:ext cx="172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/>
              <a:t>Michiel Trimpe</a:t>
            </a:r>
            <a:br>
              <a:rPr lang="en-NL"/>
            </a:br>
            <a:r>
              <a:rPr lang="en-NL"/>
              <a:t>Architect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75C8D-35A5-F603-59E4-7B3BFAD9BF42}"/>
              </a:ext>
            </a:extLst>
          </p:cNvPr>
          <p:cNvSpPr txBox="1"/>
          <p:nvPr/>
        </p:nvSpPr>
        <p:spPr>
          <a:xfrm>
            <a:off x="5988444" y="2813149"/>
            <a:ext cx="205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/>
              <a:t>Ren</a:t>
            </a:r>
            <a:r>
              <a:rPr lang="nl-NL" b="1"/>
              <a:t>é</a:t>
            </a:r>
            <a:r>
              <a:rPr lang="en-NL" b="1"/>
              <a:t> Vendrig</a:t>
            </a:r>
            <a:br>
              <a:rPr lang="en-NL" b="1"/>
            </a:br>
            <a:r>
              <a:rPr lang="nl-NL"/>
              <a:t>UX &amp; Visual Design</a:t>
            </a:r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C6DDA-1302-2F70-48F4-49FC3E1E27C7}"/>
              </a:ext>
            </a:extLst>
          </p:cNvPr>
          <p:cNvSpPr txBox="1"/>
          <p:nvPr/>
        </p:nvSpPr>
        <p:spPr>
          <a:xfrm>
            <a:off x="5988444" y="6242149"/>
            <a:ext cx="166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/>
              <a:t>Karin Hiralal</a:t>
            </a:r>
            <a:br>
              <a:rPr lang="en-NL"/>
            </a:br>
            <a:r>
              <a:rPr lang="en-NL"/>
              <a:t>Communicatie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05C9B-46D1-EA5B-3506-CC26E45D1FC5}"/>
              </a:ext>
            </a:extLst>
          </p:cNvPr>
          <p:cNvSpPr txBox="1"/>
          <p:nvPr/>
        </p:nvSpPr>
        <p:spPr>
          <a:xfrm>
            <a:off x="8771481" y="2836888"/>
            <a:ext cx="1500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/>
              <a:t>Gerard Juijn</a:t>
            </a:r>
            <a:br>
              <a:rPr lang="en-NL" b="1"/>
            </a:br>
            <a:r>
              <a:rPr lang="en-NL"/>
              <a:t>Ontwikkelaar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E4AFF5-2B62-B662-01A1-3EF83EAA25AE}"/>
              </a:ext>
            </a:extLst>
          </p:cNvPr>
          <p:cNvSpPr txBox="1"/>
          <p:nvPr/>
        </p:nvSpPr>
        <p:spPr>
          <a:xfrm>
            <a:off x="8762248" y="6137717"/>
            <a:ext cx="1768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b="1"/>
              <a:t>Maikel Hofman</a:t>
            </a:r>
            <a:br>
              <a:rPr lang="en-NL" b="1"/>
            </a:br>
            <a:r>
              <a:rPr lang="en-NL"/>
              <a:t>Ontwikkelaar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746EDF-BBF6-7658-0DB0-5D1FF5E5D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/>
              <a:t>Team</a:t>
            </a:r>
            <a:br>
              <a:rPr lang="en-NL"/>
            </a:br>
            <a:r>
              <a:rPr lang="en-NL"/>
              <a:t>FTV</a:t>
            </a:r>
          </a:p>
        </p:txBody>
      </p:sp>
    </p:spTree>
    <p:extLst>
      <p:ext uri="{BB962C8B-B14F-4D97-AF65-F5344CB8AC3E}">
        <p14:creationId xmlns:p14="http://schemas.microsoft.com/office/powerpoint/2010/main" val="3413875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34AC6-7370-4F93-1185-3B082A14F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E77A96-E73A-E512-013D-27D42A227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Fira Sans SemiBold"/>
              </a:rPr>
              <a:t>Traditionele toegangsverlening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7B19610-D2EC-55A4-4D41-8F1A63B10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latin typeface="Fira Sans"/>
              </a:rPr>
              <a:t>Toegangsverlening toen en nu</a:t>
            </a:r>
          </a:p>
        </p:txBody>
      </p:sp>
    </p:spTree>
    <p:extLst>
      <p:ext uri="{BB962C8B-B14F-4D97-AF65-F5344CB8AC3E}">
        <p14:creationId xmlns:p14="http://schemas.microsoft.com/office/powerpoint/2010/main" val="595106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029F8-EBB4-262F-E7C0-10A9A6442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6C58-228E-BA33-AC6E-D4E0A9912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Fira Sans SemiBold"/>
              </a:rPr>
              <a:t>Wat is </a:t>
            </a:r>
            <a:r>
              <a:rPr lang="en-US" err="1">
                <a:latin typeface="Fira Sans SemiBold"/>
              </a:rPr>
              <a:t>toegangsverlening</a:t>
            </a:r>
            <a:r>
              <a:rPr lang="en-US">
                <a:latin typeface="Fira Sans SemiBold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7F025-B49B-EF31-3B36-2C551BA75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2400">
                <a:latin typeface="Fira Sans"/>
              </a:rPr>
              <a:t>Op basis van </a:t>
            </a:r>
            <a:r>
              <a:rPr lang="en-US" sz="2400" i="1" err="1">
                <a:latin typeface="Fira Sans"/>
              </a:rPr>
              <a:t>toegangsbeleid</a:t>
            </a:r>
            <a:r>
              <a:rPr lang="en-US" sz="2400" i="1">
                <a:latin typeface="Fira Sans"/>
              </a:rPr>
              <a:t> (policies)</a:t>
            </a:r>
            <a:br>
              <a:rPr lang="en-US" sz="2400">
                <a:latin typeface="Fira Sans"/>
              </a:rPr>
            </a:br>
            <a:r>
              <a:rPr lang="en-US" sz="2400" i="1" err="1">
                <a:latin typeface="Fira Sans"/>
              </a:rPr>
              <a:t>verzoeken</a:t>
            </a:r>
            <a:r>
              <a:rPr lang="en-US" sz="2400" i="1">
                <a:latin typeface="Fira Sans"/>
              </a:rPr>
              <a:t> </a:t>
            </a:r>
            <a:r>
              <a:rPr lang="en-US" sz="2400">
                <a:latin typeface="Fira Sans"/>
              </a:rPr>
              <a:t>tot </a:t>
            </a:r>
            <a:r>
              <a:rPr lang="en-US" sz="2400" i="1" err="1">
                <a:latin typeface="Fira Sans"/>
              </a:rPr>
              <a:t>gegevensverwerking</a:t>
            </a:r>
            <a:br>
              <a:rPr lang="en-US" sz="2400" i="1">
                <a:latin typeface="Fira Sans"/>
              </a:rPr>
            </a:br>
            <a:r>
              <a:rPr lang="en-US" sz="2400" i="1" err="1">
                <a:latin typeface="Fira Sans"/>
              </a:rPr>
              <a:t>geheel</a:t>
            </a:r>
            <a:r>
              <a:rPr lang="en-US" sz="2400" i="1">
                <a:latin typeface="Fira Sans"/>
              </a:rPr>
              <a:t> </a:t>
            </a:r>
            <a:r>
              <a:rPr lang="en-US" sz="2400">
                <a:latin typeface="Fira Sans"/>
              </a:rPr>
              <a:t>of </a:t>
            </a:r>
            <a:r>
              <a:rPr lang="en-US" sz="2400" i="1" err="1">
                <a:latin typeface="Fira Sans"/>
              </a:rPr>
              <a:t>gedeeltelijk</a:t>
            </a:r>
            <a:r>
              <a:rPr lang="en-US" sz="2400" i="1">
                <a:latin typeface="Fira Sans"/>
              </a:rPr>
              <a:t> </a:t>
            </a:r>
            <a:r>
              <a:rPr lang="en-US" sz="2400" i="1" err="1">
                <a:latin typeface="Fira Sans"/>
              </a:rPr>
              <a:t>toestaan</a:t>
            </a:r>
            <a:r>
              <a:rPr lang="en-US" sz="2400" i="1">
                <a:latin typeface="Fira Sans"/>
              </a:rPr>
              <a:t> </a:t>
            </a:r>
            <a:r>
              <a:rPr lang="en-US" sz="2400">
                <a:latin typeface="Fira Sans"/>
              </a:rPr>
              <a:t>of </a:t>
            </a:r>
            <a:r>
              <a:rPr lang="en-US" sz="2400" i="1" err="1">
                <a:latin typeface="Fira Sans"/>
              </a:rPr>
              <a:t>afwijzen</a:t>
            </a:r>
            <a:r>
              <a:rPr lang="en-US" sz="2400" i="1">
                <a:latin typeface="Fira Sans"/>
              </a:rPr>
              <a:t> </a:t>
            </a:r>
            <a:endParaRPr lang="en-US" sz="2400">
              <a:latin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8660772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FTV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C9005C"/>
      </a:accent1>
      <a:accent2>
        <a:srgbClr val="D42B1D"/>
      </a:accent2>
      <a:accent3>
        <a:srgbClr val="E17000"/>
      </a:accent3>
      <a:accent4>
        <a:srgbClr val="FEB613"/>
      </a:accent4>
      <a:accent5>
        <a:srgbClr val="F9E11E"/>
      </a:accent5>
      <a:accent6>
        <a:srgbClr val="673226"/>
      </a:accent6>
      <a:hlink>
        <a:srgbClr val="00689A"/>
      </a:hlink>
      <a:folHlink>
        <a:srgbClr val="007AC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e72e7f-3f03-4b36-939e-4e1d8b546757">
      <Terms xmlns="http://schemas.microsoft.com/office/infopath/2007/PartnerControls"/>
    </lcf76f155ced4ddcb4097134ff3c332f>
    <TaxCatchAll xmlns="c9fd5ebf-977d-42d6-9a97-5a76dcb1d27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3F13B662AB0D4C89228AAB09536723" ma:contentTypeVersion="14" ma:contentTypeDescription="Een nieuw document maken." ma:contentTypeScope="" ma:versionID="c2315736be5e1539811617337cdf8727">
  <xsd:schema xmlns:xsd="http://www.w3.org/2001/XMLSchema" xmlns:xs="http://www.w3.org/2001/XMLSchema" xmlns:p="http://schemas.microsoft.com/office/2006/metadata/properties" xmlns:ns2="51e72e7f-3f03-4b36-939e-4e1d8b546757" xmlns:ns3="c9fd5ebf-977d-42d6-9a97-5a76dcb1d273" targetNamespace="http://schemas.microsoft.com/office/2006/metadata/properties" ma:root="true" ma:fieldsID="91a6cfc75ba22f8c13f628123f8e0cf9" ns2:_="" ns3:_="">
    <xsd:import namespace="51e72e7f-3f03-4b36-939e-4e1d8b546757"/>
    <xsd:import namespace="c9fd5ebf-977d-42d6-9a97-5a76dcb1d2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72e7f-3f03-4b36-939e-4e1d8b5467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a99bed0e-432a-4091-b929-67b863917b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d5ebf-977d-42d6-9a97-5a76dcb1d27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e2176f6-ab18-474f-a3b8-f58d8c9f2dfa}" ma:internalName="TaxCatchAll" ma:showField="CatchAllData" ma:web="c9fd5ebf-977d-42d6-9a97-5a76dcb1d2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88D7C4-C7CA-4969-BB05-63BEEA2179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638718-5E01-438B-931A-6BE2CF72C9CD}">
  <ds:schemaRefs>
    <ds:schemaRef ds:uri="51e72e7f-3f03-4b36-939e-4e1d8b546757"/>
    <ds:schemaRef ds:uri="c9fd5ebf-977d-42d6-9a97-5a76dcb1d27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04D3E69-DDAD-4531-9C19-0B52F8215013}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59</Slides>
  <Notes>59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Kantoorthema</vt:lpstr>
      <vt:lpstr>Slimme toegangsverlening met AuthZEN</vt:lpstr>
      <vt:lpstr>Federatieve Toegangsverlening</vt:lpstr>
      <vt:lpstr>Achtergrond</vt:lpstr>
      <vt:lpstr>Achtergrond</vt:lpstr>
      <vt:lpstr>Achtergrond</vt:lpstr>
      <vt:lpstr>Opdracht</vt:lpstr>
      <vt:lpstr>Team FTV</vt:lpstr>
      <vt:lpstr>Traditionele toegangsverlening</vt:lpstr>
      <vt:lpstr>Wat is toegangsverlening?</vt:lpstr>
      <vt:lpstr>Access Control Lists</vt:lpstr>
      <vt:lpstr>Access Control Lists</vt:lpstr>
      <vt:lpstr>Role Based Access Control (RBAC)</vt:lpstr>
      <vt:lpstr>Role Based Access Control (RBAC)</vt:lpstr>
      <vt:lpstr>Identificatie en Authenticatie</vt:lpstr>
      <vt:lpstr>Identificatie en Authenticatie</vt:lpstr>
      <vt:lpstr>Identificatie en Authenticatie</vt:lpstr>
      <vt:lpstr>Identificatie en Authenticatie</vt:lpstr>
      <vt:lpstr>Identificatie en Authenticatie</vt:lpstr>
      <vt:lpstr>Moderne toegangsverlening</vt:lpstr>
      <vt:lpstr>Attribute Based Access Control (ABAC)</vt:lpstr>
      <vt:lpstr>Attribute Based Access Control (ABAC)</vt:lpstr>
      <vt:lpstr>Policy Based Access Control (PBAC)</vt:lpstr>
      <vt:lpstr>Policy Based Access Control (PBAC)</vt:lpstr>
      <vt:lpstr>Relationship Based Access Control (ReBAC)</vt:lpstr>
      <vt:lpstr>Externalized Authorization Management</vt:lpstr>
      <vt:lpstr>Policy as Code</vt:lpstr>
      <vt:lpstr>Policy as Code == Policy out of the Code</vt:lpstr>
      <vt:lpstr>1. Aanvrager dient verwerkingsverzoek in</vt:lpstr>
      <vt:lpstr>2. PEP biedt verzoek ter beslissing aan</vt:lpstr>
      <vt:lpstr>3. PDP toetst aan toegangsbeleid uit PAP</vt:lpstr>
      <vt:lpstr>4. PIP verrijkt met herleidbare informatie</vt:lpstr>
      <vt:lpstr>5. Uniform vastgelegd in decision logs</vt:lpstr>
      <vt:lpstr>6.  PDP retourneert beslissing</vt:lpstr>
      <vt:lpstr>7.  PEP dwingt toegangsbeslissing af</vt:lpstr>
      <vt:lpstr>8.  Verwerker deelt resultaat met aanvrager</vt:lpstr>
      <vt:lpstr>Zero trust &amp; Defense in depth</vt:lpstr>
      <vt:lpstr>Manage Centrally, Enforce Locally</vt:lpstr>
      <vt:lpstr>Manage Centrally, Enforce Locally</vt:lpstr>
      <vt:lpstr>Manage Centrally, Enforce Locally</vt:lpstr>
      <vt:lpstr>Standaardisering</vt:lpstr>
      <vt:lpstr>Waarom geen XACML?</vt:lpstr>
      <vt:lpstr>Waarom wel AuthZEN?</vt:lpstr>
      <vt:lpstr>Waarom wel AuthZEN?</vt:lpstr>
      <vt:lpstr>AuthZEN Informatiemodel</vt:lpstr>
      <vt:lpstr>AuthZEN 1.0 Endpoints</vt:lpstr>
      <vt:lpstr>AuthZEN 1.1 Endpoints</vt:lpstr>
      <vt:lpstr>NLGov profiel for OpenID AuthZEN</vt:lpstr>
      <vt:lpstr>Logboek Toegangsbeslissingen</vt:lpstr>
      <vt:lpstr>Register Toegangsbeleid</vt:lpstr>
      <vt:lpstr>Voordelen EAM met AuthZEN</vt:lpstr>
      <vt:lpstr>Flexibel</vt:lpstr>
      <vt:lpstr>Flexibel</vt:lpstr>
      <vt:lpstr>Schaalbaar</vt:lpstr>
      <vt:lpstr>Schaalbaar</vt:lpstr>
      <vt:lpstr>Leveranciersonafhankelijk</vt:lpstr>
      <vt:lpstr>Leveranciersonafhankelijk</vt:lpstr>
      <vt:lpstr>Leveranciersonafhankelijk</vt:lpstr>
      <vt:lpstr>Traceerbaar</vt:lpstr>
      <vt:lpstr>Hoe kan ik deelnemen? De werkgroep vindt elke twee weken plaats op dinsdag van 10:00 tot 11:00.  Deelname kan online of fysiek op dev.loer (bij Digilab): Catharijnesingel 55, 3511 GD Utrecht, gebouw Trindeborch, 5e verdieping  Komende bijeenkomsten: 17 juni en 1 juli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René Vendrig</dc:creator>
  <cp:revision>1</cp:revision>
  <dcterms:created xsi:type="dcterms:W3CDTF">2025-04-02T07:23:10Z</dcterms:created>
  <dcterms:modified xsi:type="dcterms:W3CDTF">2025-06-05T09:00:02Z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0x010100FC3F13B662AB0D4C89228AAB09536723</vt:lpwstr>
  </property>
  <property fmtid="{D5CDD505-2E9C-101B-9397-08002B2CF9AE}" pid="3" name="MediaServiceImageTags">
    <vt:lpwstr/>
  </property>
</Properties>
</file>